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74" r:id="rId7"/>
    <p:sldId id="278" r:id="rId8"/>
    <p:sldId id="280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pPr>
            <a:r>
              <a:rPr lang="en-US" sz="1400">
                <a:latin typeface="Aharoni" panose="02010803020104030203" pitchFamily="2" charset="-79"/>
                <a:cs typeface="Aharoni" panose="02010803020104030203" pitchFamily="2" charset="-79"/>
              </a:rPr>
              <a:t>Počet </a:t>
            </a:r>
            <a:r>
              <a:rPr lang="en-US" sz="1400" b="1">
                <a:latin typeface="Aharoni" panose="02010803020104030203" pitchFamily="2" charset="-79"/>
                <a:cs typeface="Aharoni" panose="02010803020104030203" pitchFamily="2" charset="-79"/>
              </a:rPr>
              <a:t>sviatočných</a:t>
            </a:r>
            <a:r>
              <a:rPr lang="en-US" sz="1400">
                <a:latin typeface="Aharoni" panose="02010803020104030203" pitchFamily="2" charset="-79"/>
                <a:cs typeface="Aharoni" panose="02010803020104030203" pitchFamily="2" charset="-79"/>
              </a:rPr>
              <a:t> dní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defRPr>
          </a:pPr>
          <a:endParaRPr lang="sk-SK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Hárok1!$C$2</c:f>
              <c:strCache>
                <c:ptCount val="1"/>
                <c:pt idx="0">
                  <c:v>Počet sviatočných dní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64A-4371-8861-5FD3568425C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64A-4371-8861-5FD3568425CB}"/>
              </c:ext>
            </c:extLst>
          </c:dPt>
          <c:dPt>
            <c:idx val="2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64A-4371-8861-5FD3568425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Hárok1!$B$3:$B$5</c:f>
              <c:strCache>
                <c:ptCount val="3"/>
                <c:pt idx="0">
                  <c:v>Veľká noc</c:v>
                </c:pt>
                <c:pt idx="1">
                  <c:v>Dušičky </c:v>
                </c:pt>
                <c:pt idx="2">
                  <c:v>Vianoce</c:v>
                </c:pt>
              </c:strCache>
            </c:strRef>
          </c:cat>
          <c:val>
            <c:numRef>
              <c:f>Hárok1!$C$3:$C$5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4A-4371-8861-5FD356842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803E1-567B-86C1-9735-06604CC8E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734E47-7B97-0891-87F6-D84DEFC6C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0EBD0BA-4812-1407-37E5-C9AEE821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42A45B5-05CD-36FE-0E95-6274A270B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421FFA3-2042-6356-F55A-701B1B95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150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B55DA-B479-348E-EFFA-44372810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02B4079-814A-6781-4B1A-55971D5E5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12FE2C-ECB5-FC94-CF11-73CB26C1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63076D8-90ED-EC8F-4B5A-BAF0E41E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A85D365-6CDA-A771-5999-281BE1CD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845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DA0B892B-7ECE-9554-CFD1-A7B3741C38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EEE2206-541F-9F5A-4511-EF3B72B97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BE158D4-0F14-3A02-1862-885131AE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E4DEF04-D523-C384-AB7B-B1186E7EF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2F7AA79-459B-F8E8-696D-EA65FFBE5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725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49C29-B05C-E9FA-7916-8B996DD0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D628948-A63E-2764-FC67-5051E3D4F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4BC42E5-864A-EE6C-EB06-DC1ED726A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7E05F1A-87CD-D7FE-E6E3-8C19541E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2A3CA69-D60D-0BD7-4CB1-FFAA44DA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104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6819B-5ABE-209E-4478-EA23E6F8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EEC55C-0874-2527-81A8-E244F1DBF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E29AFB7-7FA0-306A-D676-63A574C6F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4EB9D2D-6BD3-8FBA-51AA-6DCC0B448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3321E81-C027-8C07-3C6C-BF347D91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280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8266D-85A9-AF8B-6BBB-0F5A802E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BA3F010-D52E-E840-DBA1-17310C463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5AD28B8-5790-C3F2-F450-0656C521C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53A68EF-4420-085D-1523-34C70EB5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1129076-1D80-0D48-A01B-FFA5A4DB8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039B218-597A-F7AB-F7B6-31ED74D14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70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AC4EE-FD8A-B78E-5D72-CE9AE2AF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8D5A47-BA55-00A1-2BDE-09D705BD0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E882550-5DD8-8D9D-C580-BC2F309DD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3C63E36-0DAC-0463-E1EE-B37C7D6A6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2E2AED8-35AF-EAF5-6A72-0C4DE7771E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90B069C-FAF5-615C-2932-F284A41A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0698E0F-F5B0-758F-AAE1-F581B68C7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BE68594-336F-CAAA-CC4D-3C05DC2D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2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CB8A8-61F3-15F7-5F24-92C1E7F9D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EDF1B17-AF6A-E052-1693-62518B78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3AF7C71-652C-92E4-D0D5-B67ABEE5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64EDF5A-CD74-B178-F34F-43777A3CF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940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7E52A85-723B-322C-5DDB-E8663A72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6CD4BA0-83D6-3938-D7C1-A511B95E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CD20ABA-834A-B074-B20F-C77CFB61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395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850DF-408E-7363-F8BE-C853277CB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65924D-6E79-D241-7909-882DEF6BC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93FC61-CF29-D1DD-A775-642F581DA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916BDAA-8434-B257-E52C-36EA2868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D8C459F-4EBE-107A-EEB7-CA476F8B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B61A8FA-F9DF-CE26-F55D-D3E4A9D4E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339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8E9FE-8B1C-4D65-7B3F-0D1F4A939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CE2BC33-0442-4F73-7A21-048FEF860A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BAB199-1F64-26F9-1BE7-374B204BA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EBE67BE-10A9-2700-D12C-BAEE2244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FBF2580-2C6C-FEAB-0C34-582A08B6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C1128E4-BC1F-042A-1718-BF7A8283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937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EDE73F2-5491-0138-F33D-0586748F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2ACC43-B15F-ACA4-7EA8-BB4F98CE4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2C1050C-07F6-8A68-D27B-63895D1DB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BF4F6-1437-4330-B578-9A86FE121F3C}" type="datetimeFigureOut">
              <a:rPr lang="sk-SK" smtClean="0"/>
              <a:t>25. 2. 2023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3F92EED-6DCC-D77F-6311-D352BABA5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CDEE998-57B8-7A52-4D17-E8D6C45CD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7E5F7-BED3-42C4-82B4-E3A8C10783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744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4AFBE-776A-E3F3-1B3F-AFD30B112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>
                <a:latin typeface="Arial Black" panose="020B0A04020102020204" pitchFamily="34" charset="0"/>
              </a:rPr>
              <a:t>Sviatky v roku</a:t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1DB7B3-65FB-C4A5-865C-8606F1055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1800" dirty="0">
                <a:latin typeface="Arial "/>
              </a:rPr>
              <a:t>Použi ako pomôcku pri tvorbe tvojej prezentácie.</a:t>
            </a:r>
          </a:p>
          <a:p>
            <a:pPr>
              <a:lnSpc>
                <a:spcPct val="150000"/>
              </a:lnSpc>
            </a:pPr>
            <a:r>
              <a:rPr lang="sk-SK" sz="1800" dirty="0">
                <a:latin typeface="Arial "/>
              </a:rPr>
              <a:t> Postup práce máš vo </a:t>
            </a:r>
            <a:r>
              <a:rPr lang="sk-SK" sz="1800" dirty="0" err="1">
                <a:latin typeface="Arial "/>
              </a:rPr>
              <a:t>wordovskom</a:t>
            </a:r>
            <a:r>
              <a:rPr lang="sk-SK" sz="1800" dirty="0">
                <a:latin typeface="Arial "/>
              </a:rPr>
              <a:t> súbore s názvom</a:t>
            </a:r>
          </a:p>
          <a:p>
            <a:pPr>
              <a:lnSpc>
                <a:spcPct val="150000"/>
              </a:lnSpc>
            </a:pPr>
            <a:r>
              <a:rPr lang="sk-SK" sz="1800" dirty="0">
                <a:latin typeface="Arial "/>
              </a:rPr>
              <a:t> V prezentácii využi text z prílohy sviatky.</a:t>
            </a:r>
          </a:p>
          <a:p>
            <a:pPr>
              <a:lnSpc>
                <a:spcPct val="150000"/>
              </a:lnSpc>
            </a:pPr>
            <a:r>
              <a:rPr lang="sk-SK" sz="1800" dirty="0">
                <a:latin typeface="Arial "/>
              </a:rPr>
              <a:t>Obrázky si nájdi na internete.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EC3D5BE-FCCA-6EF1-1DD9-FA66E72E2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792" y="4212219"/>
            <a:ext cx="1323975" cy="44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1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1063B-FF3E-30FD-0A4A-3AE7C3F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4400" b="1" kern="0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Hlavné sviatky v priebehu roka</a:t>
            </a:r>
            <a:br>
              <a:rPr lang="sk-SK" sz="4400" b="1" kern="0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F1ACD2-EF36-CB2C-2DBE-A24429FC0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cap="small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V kontinuite roka a chronologickom poradí stretneme sa s týmito  základnými sviatkami:</a:t>
            </a:r>
          </a:p>
          <a:p>
            <a:pPr lvl="1">
              <a:lnSpc>
                <a:spcPct val="200000"/>
              </a:lnSpc>
            </a:pPr>
            <a:r>
              <a:rPr lang="sk-SK" sz="2800" b="1" cap="small" dirty="0">
                <a:solidFill>
                  <a:srgbClr val="0070C0"/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Veľká Noc</a:t>
            </a:r>
          </a:p>
          <a:p>
            <a:pPr lvl="1">
              <a:lnSpc>
                <a:spcPct val="200000"/>
              </a:lnSpc>
            </a:pPr>
            <a:r>
              <a:rPr lang="sk-SK" sz="2800" b="1" cap="small" dirty="0">
                <a:solidFill>
                  <a:schemeClr val="accent2">
                    <a:lumMod val="50000"/>
                  </a:schemeClr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Sviatok všetkých svätých, pamiatka zosnulých</a:t>
            </a:r>
          </a:p>
          <a:p>
            <a:pPr lvl="1">
              <a:lnSpc>
                <a:spcPct val="200000"/>
              </a:lnSpc>
            </a:pPr>
            <a:r>
              <a:rPr lang="sk-SK" sz="2800" b="1" cap="small" dirty="0">
                <a:solidFill>
                  <a:srgbClr val="FFC000"/>
                </a:solidFill>
                <a:latin typeface="Arial Black" panose="020B0A04020102020204" pitchFamily="34" charset="0"/>
              </a:rPr>
              <a:t>Vianoce</a:t>
            </a:r>
          </a:p>
        </p:txBody>
      </p:sp>
    </p:spTree>
    <p:extLst>
      <p:ext uri="{BB962C8B-B14F-4D97-AF65-F5344CB8AC3E}">
        <p14:creationId xmlns:p14="http://schemas.microsoft.com/office/powerpoint/2010/main" val="232196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41690-A052-C832-7011-7980C09C7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4" y="333041"/>
            <a:ext cx="10455442" cy="1431591"/>
          </a:xfrm>
        </p:spPr>
        <p:txBody>
          <a:bodyPr>
            <a:normAutofit/>
          </a:bodyPr>
          <a:lstStyle/>
          <a:p>
            <a:pPr algn="ctr"/>
            <a:r>
              <a:rPr lang="sk-SK" b="1" kern="0" dirty="0">
                <a:latin typeface="Arial Black" panose="020B0A04020102020204" pitchFamily="34" charset="0"/>
              </a:rPr>
              <a:t>Obdobie jari - sviatok Veľká Noc</a:t>
            </a:r>
            <a:br>
              <a:rPr lang="sk-SK" b="1" kern="0" dirty="0">
                <a:latin typeface="Arial Black" panose="020B0A04020102020204" pitchFamily="34" charset="0"/>
              </a:rPr>
            </a:br>
            <a:endParaRPr lang="sk-SK" b="1" kern="0" dirty="0">
              <a:latin typeface="Arial Black" panose="020B0A04020102020204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943A77-9D97-72C5-496B-F1A2618F3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9643" y="2207637"/>
            <a:ext cx="5116679" cy="394776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b="1" cap="small" dirty="0">
                <a:solidFill>
                  <a:srgbClr val="0070C0"/>
                </a:solidFill>
                <a:latin typeface="Arial Black" panose="020B0A04020102020204" pitchFamily="34" charset="0"/>
              </a:rPr>
              <a:t>Po dlhej zime ľuďom musí svietiť svetielko nádeje</a:t>
            </a:r>
            <a:br>
              <a:rPr lang="sk-SK" sz="3000" b="1" cap="small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endParaRPr lang="sk-SK" sz="3000" b="1" cap="small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Veľká noc jedlý obrázok na tortu">
            <a:extLst>
              <a:ext uri="{FF2B5EF4-FFF2-40B4-BE49-F238E27FC236}">
                <a16:creationId xmlns:a16="http://schemas.microsoft.com/office/drawing/2014/main" id="{F6E4BA85-3752-0841-1274-F9ED8A581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716" y="3681078"/>
            <a:ext cx="1973179" cy="239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ľká Noc | ´°•♡•°´🍥´°•♡•°´ | By Najkrajšie animované obrázky | Facebook">
            <a:extLst>
              <a:ext uri="{FF2B5EF4-FFF2-40B4-BE49-F238E27FC236}">
                <a16:creationId xmlns:a16="http://schemas.microsoft.com/office/drawing/2014/main" id="{2F94C9FD-4406-B602-3F30-528C028F2DD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681" y="2502568"/>
            <a:ext cx="4377042" cy="336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56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7E632-FD40-B915-2F12-CD4A1C2C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kern="0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D</a:t>
            </a:r>
            <a:r>
              <a:rPr lang="sk-SK" b="1" kern="0" dirty="0">
                <a:latin typeface="Arial Black" panose="020B0A04020102020204" pitchFamily="34" charset="0"/>
                <a:cs typeface="Arial Black" panose="020B0A04020102020204" pitchFamily="34" charset="0"/>
              </a:rPr>
              <a:t>u</a:t>
            </a:r>
            <a:r>
              <a:rPr lang="sk-SK" b="1" kern="0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šičky</a:t>
            </a:r>
            <a:br>
              <a:rPr lang="sk-SK" b="1" kern="0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</a:br>
            <a:endParaRPr lang="sk-SK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EEA688C-4DCD-E771-40E1-CBC6101A9A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Po lete prichádzajú kratšie dni a dlhšie noci.</a:t>
            </a:r>
          </a:p>
          <a:p>
            <a:pPr algn="just">
              <a:lnSpc>
                <a:spcPct val="200000"/>
              </a:lnSpc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Ľ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udia sa pripravujú na dlhú a náročnú zimu. </a:t>
            </a:r>
          </a:p>
          <a:p>
            <a:pPr lvl="0" algn="just">
              <a:lnSpc>
                <a:spcPct val="200000"/>
              </a:lnSpc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Sviatok všetkých svätých</a:t>
            </a:r>
          </a:p>
          <a:p>
            <a:pPr lvl="0" algn="just">
              <a:lnSpc>
                <a:spcPct val="200000"/>
              </a:lnSpc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Pamiatka zosnulých</a:t>
            </a:r>
          </a:p>
          <a:p>
            <a:endParaRPr lang="sk-SK" dirty="0"/>
          </a:p>
        </p:txBody>
      </p:sp>
      <p:pic>
        <p:nvPicPr>
          <p:cNvPr id="2050" name="Picture 2" descr="Sviatok všetkých svätých a Pamiatka zosnulých – Zariadenie pre seniorov –  Pokoj a zdravie, n.o.">
            <a:extLst>
              <a:ext uri="{FF2B5EF4-FFF2-40B4-BE49-F238E27FC236}">
                <a16:creationId xmlns:a16="http://schemas.microsoft.com/office/drawing/2014/main" id="{09299BAD-58B3-BE73-F582-36A62EC12DF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24" y="2157046"/>
            <a:ext cx="442952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41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62E4D-8125-63FD-65B9-15C5F4C57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4400" b="1" kern="0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Vianoce</a:t>
            </a:r>
            <a:br>
              <a:rPr lang="sk-SK" sz="2800" b="1" kern="0" dirty="0"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CBBD1-A830-847A-E8F0-F3E8831543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sk-SK" sz="2800" b="1" dirty="0">
                <a:solidFill>
                  <a:srgbClr val="FFC000"/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Sú</a:t>
            </a:r>
            <a:r>
              <a:rPr lang="en-US" sz="2800" b="1" dirty="0">
                <a:solidFill>
                  <a:srgbClr val="FFC000"/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 v</a:t>
            </a:r>
            <a:r>
              <a:rPr lang="sk-SK" sz="2800" b="1" dirty="0">
                <a:solidFill>
                  <a:srgbClr val="FFC000"/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vyvrcholením roka </a:t>
            </a:r>
            <a:r>
              <a:rPr lang="en-US" sz="2800" b="1" dirty="0">
                <a:solidFill>
                  <a:srgbClr val="FFC000"/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v  </a:t>
            </a:r>
            <a:r>
              <a:rPr lang="sk-SK" sz="2800" b="1" dirty="0">
                <a:solidFill>
                  <a:srgbClr val="FFC000"/>
                </a:solidFill>
                <a:effectLst/>
                <a:latin typeface="Arial Black" panose="020B0A04020102020204" pitchFamily="34" charset="0"/>
                <a:cs typeface="Arial Black" panose="020B0A04020102020204" pitchFamily="34" charset="0"/>
              </a:rPr>
              <a:t>zimnom období</a:t>
            </a:r>
            <a:endParaRPr lang="sk-SK" dirty="0">
              <a:solidFill>
                <a:srgbClr val="FFC000"/>
              </a:solidFill>
            </a:endParaRPr>
          </a:p>
          <a:p>
            <a:pPr>
              <a:lnSpc>
                <a:spcPct val="200000"/>
              </a:lnSpc>
            </a:pPr>
            <a:r>
              <a:rPr lang="sk-SK" b="1" dirty="0">
                <a:solidFill>
                  <a:srgbClr val="FFC000"/>
                </a:solidFill>
                <a:latin typeface="Arial Black" panose="020B0A04020102020204" pitchFamily="34" charset="0"/>
              </a:rPr>
              <a:t>Tešíme sa na darčeky</a:t>
            </a:r>
          </a:p>
        </p:txBody>
      </p:sp>
      <p:pic>
        <p:nvPicPr>
          <p:cNvPr id="4098" name="Picture 2" descr="65 Pohyblive obrazky zima/vianoce ideas | vianoce, vianočné pozdravy,  vianočné priania">
            <a:extLst>
              <a:ext uri="{FF2B5EF4-FFF2-40B4-BE49-F238E27FC236}">
                <a16:creationId xmlns:a16="http://schemas.microsoft.com/office/drawing/2014/main" id="{B117DCC6-260C-B01B-AF23-0C49B15BA34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937" y="1905052"/>
            <a:ext cx="3336757" cy="388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36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FF6E5-E718-B2A1-848A-24551BB6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ial Black" panose="020B0A04020102020204" pitchFamily="34" charset="0"/>
              </a:rPr>
              <a:t>Prehľad počtu sviatočných dní</a:t>
            </a:r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id="{D8C2FED6-814E-A67C-47E0-E3E27CF2BC7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1337286"/>
              </p:ext>
            </p:extLst>
          </p:nvPr>
        </p:nvGraphicFramePr>
        <p:xfrm>
          <a:off x="1648326" y="2165684"/>
          <a:ext cx="5883441" cy="2647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696">
                  <a:extLst>
                    <a:ext uri="{9D8B030D-6E8A-4147-A177-3AD203B41FA5}">
                      <a16:colId xmlns:a16="http://schemas.microsoft.com/office/drawing/2014/main" val="2862217725"/>
                    </a:ext>
                  </a:extLst>
                </a:gridCol>
                <a:gridCol w="2887745">
                  <a:extLst>
                    <a:ext uri="{9D8B030D-6E8A-4147-A177-3AD203B41FA5}">
                      <a16:colId xmlns:a16="http://schemas.microsoft.com/office/drawing/2014/main" val="4280865723"/>
                    </a:ext>
                  </a:extLst>
                </a:gridCol>
              </a:tblGrid>
              <a:tr h="963206">
                <a:tc>
                  <a:txBody>
                    <a:bodyPr/>
                    <a:lstStyle/>
                    <a:p>
                      <a:pPr algn="ctr" fontAlgn="auto"/>
                      <a:r>
                        <a:rPr lang="sk-SK" sz="2000" u="none" strike="noStrike" dirty="0">
                          <a:effectLst/>
                        </a:rPr>
                        <a:t>Názov sviatku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Počet sviatočných dní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49554066"/>
                  </a:ext>
                </a:extLst>
              </a:tr>
              <a:tr h="569977">
                <a:tc>
                  <a:txBody>
                    <a:bodyPr/>
                    <a:lstStyle/>
                    <a:p>
                      <a:pPr algn="ctr" fontAlgn="auto"/>
                      <a:r>
                        <a:rPr lang="sk-SK" sz="2000" u="none" strike="noStrike" dirty="0">
                          <a:effectLst/>
                        </a:rPr>
                        <a:t>Veľká noc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4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49895223"/>
                  </a:ext>
                </a:extLst>
              </a:tr>
              <a:tr h="569977">
                <a:tc>
                  <a:txBody>
                    <a:bodyPr/>
                    <a:lstStyle/>
                    <a:p>
                      <a:pPr algn="ctr" fontAlgn="auto"/>
                      <a:r>
                        <a:rPr lang="sk-SK" sz="2000" u="none" strike="noStrike" dirty="0">
                          <a:effectLst/>
                        </a:rPr>
                        <a:t>Dušičky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2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73178519"/>
                  </a:ext>
                </a:extLst>
              </a:tr>
              <a:tr h="544069">
                <a:tc>
                  <a:txBody>
                    <a:bodyPr/>
                    <a:lstStyle/>
                    <a:p>
                      <a:pPr algn="ctr" fontAlgn="auto"/>
                      <a:r>
                        <a:rPr lang="sk-SK" sz="2000" u="none" strike="noStrike" dirty="0">
                          <a:effectLst/>
                        </a:rPr>
                        <a:t>Vianoce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3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91091818"/>
                  </a:ext>
                </a:extLst>
              </a:tr>
            </a:tbl>
          </a:graphicData>
        </a:graphic>
      </p:graphicFrame>
      <p:graphicFrame>
        <p:nvGraphicFramePr>
          <p:cNvPr id="8" name="Zástupný objekt pre obsah 7">
            <a:extLst>
              <a:ext uri="{FF2B5EF4-FFF2-40B4-BE49-F238E27FC236}">
                <a16:creationId xmlns:a16="http://schemas.microsoft.com/office/drawing/2014/main" id="{9F6D7735-07C5-2BE7-2CD0-C47998BF93D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73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FB050-FF63-D721-0823-B2253DA0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latin typeface="Arial Black" panose="020B0A04020102020204" pitchFamily="34" charset="0"/>
              </a:rPr>
              <a:t>Graf sviatkov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067BB197-3194-20EE-75C1-C28FA77B742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139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7C015-8819-04DD-638B-52D2B03B8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>
                <a:latin typeface="Arial Black" panose="020B0A04020102020204" pitchFamily="34" charset="0"/>
              </a:rPr>
              <a:t>Ďakujem za pozornosť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DAE473-84BC-CC9A-3CBF-EC5371BB69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Obrázok 3" descr="Smajlíci a emotikony nejen pro Facebook">
            <a:extLst>
              <a:ext uri="{FF2B5EF4-FFF2-40B4-BE49-F238E27FC236}">
                <a16:creationId xmlns:a16="http://schemas.microsoft.com/office/drawing/2014/main" id="{1B95077E-8E62-78C9-E3AB-28CF86E59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115" y="4129881"/>
            <a:ext cx="858528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4132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142</Words>
  <Application>Microsoft Office PowerPoint</Application>
  <PresentationFormat>Širokouhlá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5" baseType="lpstr">
      <vt:lpstr>Aharoni</vt:lpstr>
      <vt:lpstr>Arial</vt:lpstr>
      <vt:lpstr>Arial </vt:lpstr>
      <vt:lpstr>Arial Black</vt:lpstr>
      <vt:lpstr>Calibri</vt:lpstr>
      <vt:lpstr>Calibri Light</vt:lpstr>
      <vt:lpstr>Motív Office</vt:lpstr>
      <vt:lpstr>Sviatky v roku </vt:lpstr>
      <vt:lpstr>Hlavné sviatky v priebehu roka </vt:lpstr>
      <vt:lpstr>Obdobie jari - sviatok Veľká Noc </vt:lpstr>
      <vt:lpstr>Dušičky </vt:lpstr>
      <vt:lpstr>Vianoce </vt:lpstr>
      <vt:lpstr>Prehľad počtu sviatočných dní</vt:lpstr>
      <vt:lpstr>Graf sviatkov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Sviatky v roku </dc:title>
  <dc:creator>Gabriela Mitrova</dc:creator>
  <cp:lastModifiedBy>Gabriela Mitrova</cp:lastModifiedBy>
  <cp:revision>2</cp:revision>
  <dcterms:created xsi:type="dcterms:W3CDTF">2023-02-25T14:02:23Z</dcterms:created>
  <dcterms:modified xsi:type="dcterms:W3CDTF">2023-02-25T16:00:08Z</dcterms:modified>
</cp:coreProperties>
</file>