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257" r:id="rId2"/>
    <p:sldId id="258" r:id="rId3"/>
    <p:sldId id="259" r:id="rId4"/>
    <p:sldId id="260" r:id="rId5"/>
    <p:sldId id="261" r:id="rId6"/>
  </p:sldIdLst>
  <p:sldSz cx="9144000" cy="6858000" type="screen4x3"/>
  <p:notesSz cx="6858000" cy="91440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5664" autoAdjust="0"/>
    <p:restoredTop sz="90929"/>
  </p:normalViewPr>
  <p:slideViewPr>
    <p:cSldViewPr>
      <p:cViewPr varScale="1">
        <p:scale>
          <a:sx n="67" d="100"/>
          <a:sy n="67" d="100"/>
        </p:scale>
        <p:origin x="1062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k-SK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1538461538461539"/>
          <c:y val="7.3459715639810422E-2"/>
          <c:w val="0.70347394540942931"/>
          <c:h val="0.7014218009478673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Rok 2023</c:v>
                </c:pt>
              </c:strCache>
            </c:strRef>
          </c:tx>
          <c:spPr>
            <a:solidFill>
              <a:schemeClr val="accent1"/>
            </a:solidFill>
            <a:ln w="12700">
              <a:solidFill>
                <a:schemeClr val="tx1"/>
              </a:solidFill>
              <a:prstDash val="solid"/>
            </a:ln>
          </c:spPr>
          <c:invertIfNegative val="0"/>
          <c:dLbls>
            <c:spPr>
              <a:noFill/>
              <a:ln w="25399">
                <a:noFill/>
              </a:ln>
            </c:spPr>
            <c:txPr>
              <a:bodyPr/>
              <a:lstStyle/>
              <a:p>
                <a:pPr>
                  <a:defRPr sz="1800" b="1" i="0" u="none" strike="noStrike" baseline="0">
                    <a:solidFill>
                      <a:schemeClr val="tx1"/>
                    </a:solidFill>
                    <a:latin typeface="Times New Roman"/>
                    <a:ea typeface="Times New Roman"/>
                    <a:cs typeface="Times New Roman"/>
                  </a:defRPr>
                </a:pPr>
                <a:endParaRPr lang="sk-SK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Sheet1!$B$1:$E$1</c:f>
              <c:strCache>
                <c:ptCount val="3"/>
                <c:pt idx="0">
                  <c:v>Prenájom limuzíny</c:v>
                </c:pt>
                <c:pt idx="1">
                  <c:v>Prenájom auta Vintage</c:v>
                </c:pt>
                <c:pt idx="2">
                  <c:v>Iné modely</c:v>
                </c:pt>
              </c:strCache>
            </c:strRef>
          </c:cat>
          <c:val>
            <c:numRef>
              <c:f>Sheet1!$B$2:$E$2</c:f>
              <c:numCache>
                <c:formatCode>General</c:formatCode>
                <c:ptCount val="3"/>
                <c:pt idx="0">
                  <c:v>60000</c:v>
                </c:pt>
                <c:pt idx="1">
                  <c:v>45000</c:v>
                </c:pt>
                <c:pt idx="2">
                  <c:v>35000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016-4BFB-BC0C-FCEF6C442DD7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00"/>
        <c:axId val="66191744"/>
        <c:axId val="66194432"/>
      </c:barChart>
      <c:catAx>
        <c:axId val="6619174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800" b="1" i="0" u="none" strike="noStrike" baseline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defRPr>
            </a:pPr>
            <a:endParaRPr lang="sk-SK"/>
          </a:p>
        </c:txPr>
        <c:crossAx val="66194432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66194432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ln w="3175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800" b="1" i="0" u="none" strike="noStrike" baseline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defRPr>
            </a:pPr>
            <a:endParaRPr lang="sk-SK"/>
          </a:p>
        </c:txPr>
        <c:crossAx val="66191744"/>
        <c:crosses val="autoZero"/>
        <c:crossBetween val="between"/>
      </c:valAx>
      <c:spPr>
        <a:noFill/>
        <a:ln w="25399">
          <a:noFill/>
        </a:ln>
      </c:spPr>
    </c:plotArea>
    <c:legend>
      <c:legendPos val="r"/>
      <c:layout>
        <c:manualLayout>
          <c:xMode val="edge"/>
          <c:yMode val="edge"/>
          <c:x val="0.83126550868486349"/>
          <c:y val="0.38151658767772512"/>
          <c:w val="0.16377171215880892"/>
          <c:h val="8.0568720379146919E-2"/>
        </c:manualLayout>
      </c:layout>
      <c:overlay val="0"/>
      <c:spPr>
        <a:noFill/>
        <a:ln w="3175">
          <a:solidFill>
            <a:schemeClr val="tx1"/>
          </a:solidFill>
          <a:prstDash val="solid"/>
        </a:ln>
      </c:spPr>
      <c:txPr>
        <a:bodyPr/>
        <a:lstStyle/>
        <a:p>
          <a:pPr>
            <a:defRPr sz="1655" b="1" i="0" u="none" strike="noStrike" baseline="0">
              <a:solidFill>
                <a:schemeClr val="tx1"/>
              </a:solidFill>
              <a:latin typeface="Times New Roman"/>
              <a:ea typeface="Times New Roman"/>
              <a:cs typeface="Times New Roman"/>
            </a:defRPr>
          </a:pPr>
          <a:endParaRPr lang="sk-SK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800" b="1" i="0" u="none" strike="noStrike" baseline="0">
          <a:solidFill>
            <a:schemeClr val="tx1"/>
          </a:solidFill>
          <a:latin typeface="Times New Roman"/>
          <a:ea typeface="Times New Roman"/>
          <a:cs typeface="Times New Roman"/>
        </a:defRPr>
      </a:pPr>
      <a:endParaRPr lang="sk-SK"/>
    </a:p>
  </c:txPr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hlavičku 1">
            <a:extLst>
              <a:ext uri="{FF2B5EF4-FFF2-40B4-BE49-F238E27FC236}">
                <a16:creationId xmlns:a16="http://schemas.microsoft.com/office/drawing/2014/main" id="{89434D44-F26B-4BF7-9245-082AA1A3CF2C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3" name="Zástupný objekt pre dátum 2">
            <a:extLst>
              <a:ext uri="{FF2B5EF4-FFF2-40B4-BE49-F238E27FC236}">
                <a16:creationId xmlns:a16="http://schemas.microsoft.com/office/drawing/2014/main" id="{86789F42-D1BF-42A3-E66F-CA6B85B882CD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CD262DD-4D8D-459B-9CF4-18FF27236673}" type="datetimeFigureOut">
              <a:rPr lang="sk-SK" smtClean="0"/>
              <a:t>25. 2. 2023</a:t>
            </a:fld>
            <a:endParaRPr lang="sk-SK"/>
          </a:p>
        </p:txBody>
      </p:sp>
      <p:sp>
        <p:nvSpPr>
          <p:cNvPr id="4" name="Zástupný objekt pre pätu 3">
            <a:extLst>
              <a:ext uri="{FF2B5EF4-FFF2-40B4-BE49-F238E27FC236}">
                <a16:creationId xmlns:a16="http://schemas.microsoft.com/office/drawing/2014/main" id="{3838A614-9F4F-56AA-D347-0E904BBE88AD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5" name="Zástupný objekt pre číslo snímky 4">
            <a:extLst>
              <a:ext uri="{FF2B5EF4-FFF2-40B4-BE49-F238E27FC236}">
                <a16:creationId xmlns:a16="http://schemas.microsoft.com/office/drawing/2014/main" id="{DD398EC0-2E42-EF6C-9F7B-4310E72940F9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DAE89A1-29E8-43F8-BF75-FAADC7A0B3FD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20291627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hlavičk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3" name="Zástupný objekt pre dá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066524E-D69F-486F-B40B-737086D65839}" type="datetimeFigureOut">
              <a:rPr lang="sk-SK" smtClean="0"/>
              <a:t>25. 2. 2023</a:t>
            </a:fld>
            <a:endParaRPr lang="sk-SK"/>
          </a:p>
        </p:txBody>
      </p:sp>
      <p:sp>
        <p:nvSpPr>
          <p:cNvPr id="4" name="Zástupný objekt pre obrázok snímky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k-SK"/>
          </a:p>
        </p:txBody>
      </p:sp>
      <p:sp>
        <p:nvSpPr>
          <p:cNvPr id="5" name="Zástupný objekt pre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6" name="Zástupný objekt pre pät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7" name="Zástupný objekt pre číslo snímky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7D81E19-AE7C-4A37-89AC-E97917FFC794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94717694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k-SK"/>
              <a:t>Upravte štýly predlohy textu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sk-SK"/>
              <a:t>Upravte štýl predlohy podnadpisov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6A0A1D7-32E8-449D-8425-F1096F1AA226}" type="slidenum">
              <a:rPr lang="en-GB" altLang="sk-SK"/>
              <a:pPr/>
              <a:t>‹#›</a:t>
            </a:fld>
            <a:endParaRPr lang="en-GB" altLang="sk-SK"/>
          </a:p>
        </p:txBody>
      </p:sp>
    </p:spTree>
    <p:extLst>
      <p:ext uri="{BB962C8B-B14F-4D97-AF65-F5344CB8AC3E}">
        <p14:creationId xmlns:p14="http://schemas.microsoft.com/office/powerpoint/2010/main" val="30634462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Upravte štýly predlohy textu</a:t>
            </a:r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CEF1147-C011-472C-A876-ED60320A479E}" type="slidenum">
              <a:rPr lang="en-GB" altLang="sk-SK"/>
              <a:pPr/>
              <a:t>‹#›</a:t>
            </a:fld>
            <a:endParaRPr lang="en-GB" altLang="sk-SK"/>
          </a:p>
        </p:txBody>
      </p:sp>
    </p:spTree>
    <p:extLst>
      <p:ext uri="{BB962C8B-B14F-4D97-AF65-F5344CB8AC3E}">
        <p14:creationId xmlns:p14="http://schemas.microsoft.com/office/powerpoint/2010/main" val="36687755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sk-SK"/>
              <a:t>Upravte štýly predlohy textu</a:t>
            </a:r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5071C72-45C9-4FD6-9CF8-8EB5E9DBE521}" type="slidenum">
              <a:rPr lang="en-GB" altLang="sk-SK"/>
              <a:pPr/>
              <a:t>‹#›</a:t>
            </a:fld>
            <a:endParaRPr lang="en-GB" altLang="sk-SK"/>
          </a:p>
        </p:txBody>
      </p:sp>
    </p:spTree>
    <p:extLst>
      <p:ext uri="{BB962C8B-B14F-4D97-AF65-F5344CB8AC3E}">
        <p14:creationId xmlns:p14="http://schemas.microsoft.com/office/powerpoint/2010/main" val="417658943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Nadpis a graf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sk-SK"/>
              <a:t>Upravte štýly predlohy textu</a:t>
            </a:r>
          </a:p>
        </p:txBody>
      </p:sp>
      <p:sp>
        <p:nvSpPr>
          <p:cNvPr id="3" name="Zástupný symbol grafu 2"/>
          <p:cNvSpPr>
            <a:spLocks noGrp="1"/>
          </p:cNvSpPr>
          <p:nvPr>
            <p:ph type="chart" idx="1"/>
          </p:nvPr>
        </p:nvSpPr>
        <p:spPr>
          <a:xfrm>
            <a:off x="685800" y="1981200"/>
            <a:ext cx="7772400" cy="4114800"/>
          </a:xfrm>
        </p:spPr>
        <p:txBody>
          <a:bodyPr/>
          <a:lstStyle/>
          <a:p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GB" alt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GB" alt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E9CD556E-0050-4B4A-87D6-CE57B91019C4}" type="slidenum">
              <a:rPr lang="en-GB" altLang="sk-SK"/>
              <a:pPr/>
              <a:t>‹#›</a:t>
            </a:fld>
            <a:endParaRPr lang="en-GB" altLang="sk-SK"/>
          </a:p>
        </p:txBody>
      </p:sp>
    </p:spTree>
    <p:extLst>
      <p:ext uri="{BB962C8B-B14F-4D97-AF65-F5344CB8AC3E}">
        <p14:creationId xmlns:p14="http://schemas.microsoft.com/office/powerpoint/2010/main" val="6933668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Upravte štýly predlohy textu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9C83FF0-E990-40BA-A6E4-8D7EB4299BDF}" type="slidenum">
              <a:rPr lang="en-GB" altLang="sk-SK"/>
              <a:pPr/>
              <a:t>‹#›</a:t>
            </a:fld>
            <a:endParaRPr lang="en-GB" altLang="sk-SK"/>
          </a:p>
        </p:txBody>
      </p:sp>
    </p:spTree>
    <p:extLst>
      <p:ext uri="{BB962C8B-B14F-4D97-AF65-F5344CB8AC3E}">
        <p14:creationId xmlns:p14="http://schemas.microsoft.com/office/powerpoint/2010/main" val="10548585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k-SK"/>
              <a:t>Upravte štýly predlohy textu</a:t>
            </a:r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sk-SK"/>
              <a:t>Upravte štýl predlohy textu.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E9F3743-A396-48D2-925D-E4BE91897D13}" type="slidenum">
              <a:rPr lang="en-GB" altLang="sk-SK"/>
              <a:pPr/>
              <a:t>‹#›</a:t>
            </a:fld>
            <a:endParaRPr lang="en-GB" altLang="sk-SK"/>
          </a:p>
        </p:txBody>
      </p:sp>
    </p:spTree>
    <p:extLst>
      <p:ext uri="{BB962C8B-B14F-4D97-AF65-F5344CB8AC3E}">
        <p14:creationId xmlns:p14="http://schemas.microsoft.com/office/powerpoint/2010/main" val="18472431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Upravte štýly predlohy textu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6F42E6A-3088-47CA-B564-1BB73D2F484B}" type="slidenum">
              <a:rPr lang="en-GB" altLang="sk-SK"/>
              <a:pPr/>
              <a:t>‹#›</a:t>
            </a:fld>
            <a:endParaRPr lang="en-GB" altLang="sk-SK"/>
          </a:p>
        </p:txBody>
      </p:sp>
    </p:spTree>
    <p:extLst>
      <p:ext uri="{BB962C8B-B14F-4D97-AF65-F5344CB8AC3E}">
        <p14:creationId xmlns:p14="http://schemas.microsoft.com/office/powerpoint/2010/main" val="760112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sk-SK"/>
              <a:t>Upravte štýly predlohy textu</a:t>
            </a:r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Upravte štýl predlohy textu.</a:t>
            </a:r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5" name="Zástupný symbol tex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Upravte štýl predlohy textu.</a:t>
            </a:r>
          </a:p>
        </p:txBody>
      </p:sp>
      <p:sp>
        <p:nvSpPr>
          <p:cNvPr id="6" name="Zástupný symbol obsah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7" name="Zástupný symbol dátumu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sk-SK"/>
          </a:p>
        </p:txBody>
      </p:sp>
      <p:sp>
        <p:nvSpPr>
          <p:cNvPr id="8" name="Zástupný symbol päty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sk-SK"/>
          </a:p>
        </p:txBody>
      </p:sp>
      <p:sp>
        <p:nvSpPr>
          <p:cNvPr id="9" name="Zástupný symbol čísla snímky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19AF72A-3252-4132-B8FC-3630424C2531}" type="slidenum">
              <a:rPr lang="en-GB" altLang="sk-SK"/>
              <a:pPr/>
              <a:t>‹#›</a:t>
            </a:fld>
            <a:endParaRPr lang="en-GB" altLang="sk-SK"/>
          </a:p>
        </p:txBody>
      </p:sp>
    </p:spTree>
    <p:extLst>
      <p:ext uri="{BB962C8B-B14F-4D97-AF65-F5344CB8AC3E}">
        <p14:creationId xmlns:p14="http://schemas.microsoft.com/office/powerpoint/2010/main" val="1012429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Upravte štýly predlohy textu</a:t>
            </a:r>
          </a:p>
        </p:txBody>
      </p:sp>
      <p:sp>
        <p:nvSpPr>
          <p:cNvPr id="3" name="Zástupný symbol dátumu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sk-SK"/>
          </a:p>
        </p:txBody>
      </p:sp>
      <p:sp>
        <p:nvSpPr>
          <p:cNvPr id="4" name="Zástupný symbol päty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sk-SK"/>
          </a:p>
        </p:txBody>
      </p:sp>
      <p:sp>
        <p:nvSpPr>
          <p:cNvPr id="5" name="Zástupný symbol čísla snímky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D515086-4336-4248-A95F-5444C16BFE3E}" type="slidenum">
              <a:rPr lang="en-GB" altLang="sk-SK"/>
              <a:pPr/>
              <a:t>‹#›</a:t>
            </a:fld>
            <a:endParaRPr lang="en-GB" altLang="sk-SK"/>
          </a:p>
        </p:txBody>
      </p:sp>
    </p:spTree>
    <p:extLst>
      <p:ext uri="{BB962C8B-B14F-4D97-AF65-F5344CB8AC3E}">
        <p14:creationId xmlns:p14="http://schemas.microsoft.com/office/powerpoint/2010/main" val="32528448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dátumu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sk-SK"/>
          </a:p>
        </p:txBody>
      </p:sp>
      <p:sp>
        <p:nvSpPr>
          <p:cNvPr id="3" name="Zástupný symbol päty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sk-SK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38BA37C-CCFD-442F-8178-EA876AD9159F}" type="slidenum">
              <a:rPr lang="en-GB" altLang="sk-SK"/>
              <a:pPr/>
              <a:t>‹#›</a:t>
            </a:fld>
            <a:endParaRPr lang="en-GB" altLang="sk-SK"/>
          </a:p>
        </p:txBody>
      </p:sp>
    </p:spTree>
    <p:extLst>
      <p:ext uri="{BB962C8B-B14F-4D97-AF65-F5344CB8AC3E}">
        <p14:creationId xmlns:p14="http://schemas.microsoft.com/office/powerpoint/2010/main" val="27204457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/>
              <a:t>Upravte štýly predlohy textu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/>
              <a:t>Upravte štýl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DF15691-80E6-40B7-96F1-15D4473119BE}" type="slidenum">
              <a:rPr lang="en-GB" altLang="sk-SK"/>
              <a:pPr/>
              <a:t>‹#›</a:t>
            </a:fld>
            <a:endParaRPr lang="en-GB" altLang="sk-SK"/>
          </a:p>
        </p:txBody>
      </p:sp>
    </p:spTree>
    <p:extLst>
      <p:ext uri="{BB962C8B-B14F-4D97-AF65-F5344CB8AC3E}">
        <p14:creationId xmlns:p14="http://schemas.microsoft.com/office/powerpoint/2010/main" val="9526323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/>
              <a:t>Upravte štýly predlohy textu</a:t>
            </a:r>
          </a:p>
        </p:txBody>
      </p:sp>
      <p:sp>
        <p:nvSpPr>
          <p:cNvPr id="3" name="Zástupný symbol obrázka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/>
              <a:t>Upravte štýl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96ACCCE-528C-4153-ABF1-F7354DB19471}" type="slidenum">
              <a:rPr lang="en-GB" altLang="sk-SK"/>
              <a:pPr/>
              <a:t>‹#›</a:t>
            </a:fld>
            <a:endParaRPr lang="en-GB" altLang="sk-SK"/>
          </a:p>
        </p:txBody>
      </p:sp>
    </p:spTree>
    <p:extLst>
      <p:ext uri="{BB962C8B-B14F-4D97-AF65-F5344CB8AC3E}">
        <p14:creationId xmlns:p14="http://schemas.microsoft.com/office/powerpoint/2010/main" val="13476011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sk-SK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sk-SK"/>
              <a:t>Click to edit Master text styles</a:t>
            </a:r>
          </a:p>
          <a:p>
            <a:pPr lvl="1"/>
            <a:r>
              <a:rPr lang="en-GB" altLang="sk-SK"/>
              <a:t>Second level</a:t>
            </a:r>
          </a:p>
          <a:p>
            <a:pPr lvl="2"/>
            <a:r>
              <a:rPr lang="en-GB" altLang="sk-SK"/>
              <a:t>Third level</a:t>
            </a:r>
          </a:p>
          <a:p>
            <a:pPr lvl="3"/>
            <a:r>
              <a:rPr lang="en-GB" altLang="sk-SK"/>
              <a:t>Fourth level</a:t>
            </a:r>
          </a:p>
          <a:p>
            <a:pPr lvl="4"/>
            <a:r>
              <a:rPr lang="en-GB" altLang="sk-SK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GB" altLang="sk-SK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GB" altLang="sk-SK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2E68B492-0D0F-424E-8DF5-1CD39C6CFA58}" type="slidenum">
              <a:rPr lang="en-GB" altLang="sk-SK"/>
              <a:pPr/>
              <a:t>‹#›</a:t>
            </a:fld>
            <a:endParaRPr lang="en-GB" altLang="sk-SK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sk-S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r>
              <a:rPr lang="en-GB" altLang="sk-SK" sz="6600" dirty="0" err="1">
                <a:latin typeface="Arial" charset="0"/>
              </a:rPr>
              <a:t>Luxu</a:t>
            </a:r>
            <a:r>
              <a:rPr lang="sk-SK" altLang="sk-SK" sz="6600" dirty="0" err="1">
                <a:latin typeface="Arial" charset="0"/>
              </a:rPr>
              <a:t>sné</a:t>
            </a:r>
            <a:r>
              <a:rPr lang="sk-SK" altLang="sk-SK" sz="6600" dirty="0">
                <a:latin typeface="Arial" charset="0"/>
              </a:rPr>
              <a:t> limuzíny</a:t>
            </a:r>
            <a:endParaRPr lang="en-GB" altLang="sk-SK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endParaRPr lang="sk-SK" altLang="sk-SK"/>
          </a:p>
        </p:txBody>
      </p:sp>
      <p:graphicFrame>
        <p:nvGraphicFramePr>
          <p:cNvPr id="3077" name="Object 5"/>
          <p:cNvGraphicFramePr>
            <a:graphicFrameLocks noChangeAspect="1"/>
          </p:cNvGraphicFramePr>
          <p:nvPr/>
        </p:nvGraphicFramePr>
        <p:xfrm>
          <a:off x="0" y="5457825"/>
          <a:ext cx="1423988" cy="1400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Photo Editor Photo" r:id="rId2" imgW="4676190" imgH="4600000" progId="MSPhotoEd.3">
                  <p:embed/>
                </p:oleObj>
              </mc:Choice>
              <mc:Fallback>
                <p:oleObj name="Photo Editor Photo" r:id="rId2" imgW="4676190" imgH="4600000" progId="MSPhotoEd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5457825"/>
                        <a:ext cx="1423988" cy="1400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sk-SK" dirty="0" err="1"/>
              <a:t>Luxu</a:t>
            </a:r>
            <a:r>
              <a:rPr lang="sk-SK" altLang="sk-SK" dirty="0" err="1"/>
              <a:t>sná</a:t>
            </a:r>
            <a:r>
              <a:rPr lang="sk-SK" altLang="sk-SK" dirty="0"/>
              <a:t> flotila</a:t>
            </a:r>
            <a:endParaRPr lang="en-GB" altLang="sk-SK" dirty="0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sk-SK" altLang="sk-SK" dirty="0"/>
              <a:t>Špička dostupných modelov</a:t>
            </a:r>
            <a:endParaRPr lang="en-GB" altLang="sk-SK" dirty="0"/>
          </a:p>
          <a:p>
            <a:r>
              <a:rPr lang="sk-SK" altLang="sk-SK" dirty="0"/>
              <a:t>Skúsení šoféri</a:t>
            </a:r>
            <a:endParaRPr lang="en-GB" altLang="sk-SK" dirty="0"/>
          </a:p>
          <a:p>
            <a:r>
              <a:rPr lang="sk-SK" altLang="sk-SK" dirty="0"/>
              <a:t>Služba po celej krajine</a:t>
            </a:r>
            <a:endParaRPr lang="en-GB" altLang="sk-SK" dirty="0"/>
          </a:p>
        </p:txBody>
      </p:sp>
      <p:grpSp>
        <p:nvGrpSpPr>
          <p:cNvPr id="5125" name="Group 5"/>
          <p:cNvGrpSpPr>
            <a:grpSpLocks/>
          </p:cNvGrpSpPr>
          <p:nvPr/>
        </p:nvGrpSpPr>
        <p:grpSpPr bwMode="auto">
          <a:xfrm flipH="1">
            <a:off x="6867525" y="2193925"/>
            <a:ext cx="1743075" cy="1920875"/>
            <a:chOff x="2736" y="1009"/>
            <a:chExt cx="1098" cy="1210"/>
          </a:xfrm>
        </p:grpSpPr>
        <p:sp>
          <p:nvSpPr>
            <p:cNvPr id="5126" name="Freeform 6"/>
            <p:cNvSpPr>
              <a:spLocks/>
            </p:cNvSpPr>
            <p:nvPr/>
          </p:nvSpPr>
          <p:spPr bwMode="auto">
            <a:xfrm>
              <a:off x="3123" y="1419"/>
              <a:ext cx="159" cy="163"/>
            </a:xfrm>
            <a:custGeom>
              <a:avLst/>
              <a:gdLst>
                <a:gd name="T0" fmla="*/ 634 w 634"/>
                <a:gd name="T1" fmla="*/ 0 h 653"/>
                <a:gd name="T2" fmla="*/ 528 w 634"/>
                <a:gd name="T3" fmla="*/ 28 h 653"/>
                <a:gd name="T4" fmla="*/ 485 w 634"/>
                <a:gd name="T5" fmla="*/ 49 h 653"/>
                <a:gd name="T6" fmla="*/ 439 w 634"/>
                <a:gd name="T7" fmla="*/ 62 h 653"/>
                <a:gd name="T8" fmla="*/ 389 w 634"/>
                <a:gd name="T9" fmla="*/ 86 h 653"/>
                <a:gd name="T10" fmla="*/ 353 w 634"/>
                <a:gd name="T11" fmla="*/ 107 h 653"/>
                <a:gd name="T12" fmla="*/ 312 w 634"/>
                <a:gd name="T13" fmla="*/ 132 h 653"/>
                <a:gd name="T14" fmla="*/ 272 w 634"/>
                <a:gd name="T15" fmla="*/ 158 h 653"/>
                <a:gd name="T16" fmla="*/ 231 w 634"/>
                <a:gd name="T17" fmla="*/ 193 h 653"/>
                <a:gd name="T18" fmla="*/ 197 w 634"/>
                <a:gd name="T19" fmla="*/ 231 h 653"/>
                <a:gd name="T20" fmla="*/ 167 w 634"/>
                <a:gd name="T21" fmla="*/ 266 h 653"/>
                <a:gd name="T22" fmla="*/ 130 w 634"/>
                <a:gd name="T23" fmla="*/ 305 h 653"/>
                <a:gd name="T24" fmla="*/ 106 w 634"/>
                <a:gd name="T25" fmla="*/ 353 h 653"/>
                <a:gd name="T26" fmla="*/ 82 w 634"/>
                <a:gd name="T27" fmla="*/ 385 h 653"/>
                <a:gd name="T28" fmla="*/ 54 w 634"/>
                <a:gd name="T29" fmla="*/ 441 h 653"/>
                <a:gd name="T30" fmla="*/ 33 w 634"/>
                <a:gd name="T31" fmla="*/ 487 h 653"/>
                <a:gd name="T32" fmla="*/ 33 w 634"/>
                <a:gd name="T33" fmla="*/ 528 h 653"/>
                <a:gd name="T34" fmla="*/ 15 w 634"/>
                <a:gd name="T35" fmla="*/ 579 h 653"/>
                <a:gd name="T36" fmla="*/ 10 w 634"/>
                <a:gd name="T37" fmla="*/ 634 h 653"/>
                <a:gd name="T38" fmla="*/ 0 w 634"/>
                <a:gd name="T39" fmla="*/ 653 h 6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634" h="653">
                  <a:moveTo>
                    <a:pt x="634" y="0"/>
                  </a:moveTo>
                  <a:lnTo>
                    <a:pt x="528" y="28"/>
                  </a:lnTo>
                  <a:lnTo>
                    <a:pt x="485" y="49"/>
                  </a:lnTo>
                  <a:lnTo>
                    <a:pt x="439" y="62"/>
                  </a:lnTo>
                  <a:lnTo>
                    <a:pt x="389" y="86"/>
                  </a:lnTo>
                  <a:lnTo>
                    <a:pt x="353" y="107"/>
                  </a:lnTo>
                  <a:lnTo>
                    <a:pt x="312" y="132"/>
                  </a:lnTo>
                  <a:lnTo>
                    <a:pt x="272" y="158"/>
                  </a:lnTo>
                  <a:lnTo>
                    <a:pt x="231" y="193"/>
                  </a:lnTo>
                  <a:lnTo>
                    <a:pt x="197" y="231"/>
                  </a:lnTo>
                  <a:lnTo>
                    <a:pt x="167" y="266"/>
                  </a:lnTo>
                  <a:lnTo>
                    <a:pt x="130" y="305"/>
                  </a:lnTo>
                  <a:lnTo>
                    <a:pt x="106" y="353"/>
                  </a:lnTo>
                  <a:lnTo>
                    <a:pt x="82" y="385"/>
                  </a:lnTo>
                  <a:lnTo>
                    <a:pt x="54" y="441"/>
                  </a:lnTo>
                  <a:lnTo>
                    <a:pt x="33" y="487"/>
                  </a:lnTo>
                  <a:lnTo>
                    <a:pt x="33" y="528"/>
                  </a:lnTo>
                  <a:lnTo>
                    <a:pt x="15" y="579"/>
                  </a:lnTo>
                  <a:lnTo>
                    <a:pt x="10" y="634"/>
                  </a:lnTo>
                  <a:lnTo>
                    <a:pt x="0" y="653"/>
                  </a:lnTo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sk-SK"/>
            </a:p>
          </p:txBody>
        </p:sp>
        <p:sp>
          <p:nvSpPr>
            <p:cNvPr id="5127" name="Freeform 7"/>
            <p:cNvSpPr>
              <a:spLocks/>
            </p:cNvSpPr>
            <p:nvPr/>
          </p:nvSpPr>
          <p:spPr bwMode="auto">
            <a:xfrm>
              <a:off x="3081" y="1381"/>
              <a:ext cx="205" cy="206"/>
            </a:xfrm>
            <a:custGeom>
              <a:avLst/>
              <a:gdLst>
                <a:gd name="T0" fmla="*/ 821 w 821"/>
                <a:gd name="T1" fmla="*/ 0 h 825"/>
                <a:gd name="T2" fmla="*/ 754 w 821"/>
                <a:gd name="T3" fmla="*/ 0 h 825"/>
                <a:gd name="T4" fmla="*/ 706 w 821"/>
                <a:gd name="T5" fmla="*/ 18 h 825"/>
                <a:gd name="T6" fmla="*/ 653 w 821"/>
                <a:gd name="T7" fmla="*/ 18 h 825"/>
                <a:gd name="T8" fmla="*/ 602 w 821"/>
                <a:gd name="T9" fmla="*/ 33 h 825"/>
                <a:gd name="T10" fmla="*/ 546 w 821"/>
                <a:gd name="T11" fmla="*/ 54 h 825"/>
                <a:gd name="T12" fmla="*/ 493 w 821"/>
                <a:gd name="T13" fmla="*/ 84 h 825"/>
                <a:gd name="T14" fmla="*/ 450 w 821"/>
                <a:gd name="T15" fmla="*/ 112 h 825"/>
                <a:gd name="T16" fmla="*/ 399 w 821"/>
                <a:gd name="T17" fmla="*/ 140 h 825"/>
                <a:gd name="T18" fmla="*/ 354 w 821"/>
                <a:gd name="T19" fmla="*/ 165 h 825"/>
                <a:gd name="T20" fmla="*/ 313 w 821"/>
                <a:gd name="T21" fmla="*/ 201 h 825"/>
                <a:gd name="T22" fmla="*/ 274 w 821"/>
                <a:gd name="T23" fmla="*/ 238 h 825"/>
                <a:gd name="T24" fmla="*/ 244 w 821"/>
                <a:gd name="T25" fmla="*/ 277 h 825"/>
                <a:gd name="T26" fmla="*/ 201 w 821"/>
                <a:gd name="T27" fmla="*/ 314 h 825"/>
                <a:gd name="T28" fmla="*/ 168 w 821"/>
                <a:gd name="T29" fmla="*/ 363 h 825"/>
                <a:gd name="T30" fmla="*/ 140 w 821"/>
                <a:gd name="T31" fmla="*/ 409 h 825"/>
                <a:gd name="T32" fmla="*/ 112 w 821"/>
                <a:gd name="T33" fmla="*/ 454 h 825"/>
                <a:gd name="T34" fmla="*/ 86 w 821"/>
                <a:gd name="T35" fmla="*/ 505 h 825"/>
                <a:gd name="T36" fmla="*/ 64 w 821"/>
                <a:gd name="T37" fmla="*/ 550 h 825"/>
                <a:gd name="T38" fmla="*/ 51 w 821"/>
                <a:gd name="T39" fmla="*/ 606 h 825"/>
                <a:gd name="T40" fmla="*/ 34 w 821"/>
                <a:gd name="T41" fmla="*/ 662 h 825"/>
                <a:gd name="T42" fmla="*/ 10 w 821"/>
                <a:gd name="T43" fmla="*/ 713 h 825"/>
                <a:gd name="T44" fmla="*/ 0 w 821"/>
                <a:gd name="T45" fmla="*/ 771 h 825"/>
                <a:gd name="T46" fmla="*/ 0 w 821"/>
                <a:gd name="T47" fmla="*/ 825 h 8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821" h="825">
                  <a:moveTo>
                    <a:pt x="821" y="0"/>
                  </a:moveTo>
                  <a:lnTo>
                    <a:pt x="754" y="0"/>
                  </a:lnTo>
                  <a:lnTo>
                    <a:pt x="706" y="18"/>
                  </a:lnTo>
                  <a:lnTo>
                    <a:pt x="653" y="18"/>
                  </a:lnTo>
                  <a:lnTo>
                    <a:pt x="602" y="33"/>
                  </a:lnTo>
                  <a:lnTo>
                    <a:pt x="546" y="54"/>
                  </a:lnTo>
                  <a:lnTo>
                    <a:pt x="493" y="84"/>
                  </a:lnTo>
                  <a:lnTo>
                    <a:pt x="450" y="112"/>
                  </a:lnTo>
                  <a:lnTo>
                    <a:pt x="399" y="140"/>
                  </a:lnTo>
                  <a:lnTo>
                    <a:pt x="354" y="165"/>
                  </a:lnTo>
                  <a:lnTo>
                    <a:pt x="313" y="201"/>
                  </a:lnTo>
                  <a:lnTo>
                    <a:pt x="274" y="238"/>
                  </a:lnTo>
                  <a:lnTo>
                    <a:pt x="244" y="277"/>
                  </a:lnTo>
                  <a:lnTo>
                    <a:pt x="201" y="314"/>
                  </a:lnTo>
                  <a:lnTo>
                    <a:pt x="168" y="363"/>
                  </a:lnTo>
                  <a:lnTo>
                    <a:pt x="140" y="409"/>
                  </a:lnTo>
                  <a:lnTo>
                    <a:pt x="112" y="454"/>
                  </a:lnTo>
                  <a:lnTo>
                    <a:pt x="86" y="505"/>
                  </a:lnTo>
                  <a:lnTo>
                    <a:pt x="64" y="550"/>
                  </a:lnTo>
                  <a:lnTo>
                    <a:pt x="51" y="606"/>
                  </a:lnTo>
                  <a:lnTo>
                    <a:pt x="34" y="662"/>
                  </a:lnTo>
                  <a:lnTo>
                    <a:pt x="10" y="713"/>
                  </a:lnTo>
                  <a:lnTo>
                    <a:pt x="0" y="771"/>
                  </a:lnTo>
                  <a:lnTo>
                    <a:pt x="0" y="825"/>
                  </a:lnTo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sk-SK"/>
            </a:p>
          </p:txBody>
        </p:sp>
        <p:sp>
          <p:nvSpPr>
            <p:cNvPr id="5128" name="Oval 8"/>
            <p:cNvSpPr>
              <a:spLocks noChangeArrowheads="1"/>
            </p:cNvSpPr>
            <p:nvPr/>
          </p:nvSpPr>
          <p:spPr bwMode="auto">
            <a:xfrm>
              <a:off x="3251" y="1552"/>
              <a:ext cx="99" cy="101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5129" name="Oval 9"/>
            <p:cNvSpPr>
              <a:spLocks noChangeArrowheads="1"/>
            </p:cNvSpPr>
            <p:nvPr/>
          </p:nvSpPr>
          <p:spPr bwMode="auto">
            <a:xfrm>
              <a:off x="3284" y="1584"/>
              <a:ext cx="34" cy="37"/>
            </a:xfrm>
            <a:prstGeom prst="ellipse">
              <a:avLst/>
            </a:prstGeom>
            <a:solidFill>
              <a:srgbClr val="FFFFFF"/>
            </a:solidFill>
            <a:ln w="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5130" name="Freeform 10"/>
            <p:cNvSpPr>
              <a:spLocks/>
            </p:cNvSpPr>
            <p:nvPr/>
          </p:nvSpPr>
          <p:spPr bwMode="auto">
            <a:xfrm>
              <a:off x="3266" y="1293"/>
              <a:ext cx="35" cy="275"/>
            </a:xfrm>
            <a:custGeom>
              <a:avLst/>
              <a:gdLst>
                <a:gd name="T0" fmla="*/ 0 w 141"/>
                <a:gd name="T1" fmla="*/ 1098 h 1098"/>
                <a:gd name="T2" fmla="*/ 141 w 141"/>
                <a:gd name="T3" fmla="*/ 0 h 1098"/>
                <a:gd name="T4" fmla="*/ 141 w 141"/>
                <a:gd name="T5" fmla="*/ 1027 h 1098"/>
                <a:gd name="T6" fmla="*/ 57 w 141"/>
                <a:gd name="T7" fmla="*/ 1049 h 1098"/>
                <a:gd name="T8" fmla="*/ 16 w 141"/>
                <a:gd name="T9" fmla="*/ 1073 h 1098"/>
                <a:gd name="T10" fmla="*/ 0 w 141"/>
                <a:gd name="T11" fmla="*/ 1098 h 10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1" h="1098">
                  <a:moveTo>
                    <a:pt x="0" y="1098"/>
                  </a:moveTo>
                  <a:lnTo>
                    <a:pt x="141" y="0"/>
                  </a:lnTo>
                  <a:lnTo>
                    <a:pt x="141" y="1027"/>
                  </a:lnTo>
                  <a:lnTo>
                    <a:pt x="57" y="1049"/>
                  </a:lnTo>
                  <a:lnTo>
                    <a:pt x="16" y="1073"/>
                  </a:lnTo>
                  <a:lnTo>
                    <a:pt x="0" y="1098"/>
                  </a:lnTo>
                  <a:close/>
                </a:path>
              </a:pathLst>
            </a:custGeom>
            <a:solidFill>
              <a:srgbClr val="FFFFFF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5131" name="Freeform 11"/>
            <p:cNvSpPr>
              <a:spLocks/>
            </p:cNvSpPr>
            <p:nvPr/>
          </p:nvSpPr>
          <p:spPr bwMode="auto">
            <a:xfrm>
              <a:off x="3301" y="1293"/>
              <a:ext cx="37" cy="275"/>
            </a:xfrm>
            <a:custGeom>
              <a:avLst/>
              <a:gdLst>
                <a:gd name="T0" fmla="*/ 147 w 147"/>
                <a:gd name="T1" fmla="*/ 1098 h 1098"/>
                <a:gd name="T2" fmla="*/ 0 w 147"/>
                <a:gd name="T3" fmla="*/ 0 h 1098"/>
                <a:gd name="T4" fmla="*/ 0 w 147"/>
                <a:gd name="T5" fmla="*/ 1027 h 1098"/>
                <a:gd name="T6" fmla="*/ 86 w 147"/>
                <a:gd name="T7" fmla="*/ 1049 h 1098"/>
                <a:gd name="T8" fmla="*/ 132 w 147"/>
                <a:gd name="T9" fmla="*/ 1073 h 1098"/>
                <a:gd name="T10" fmla="*/ 147 w 147"/>
                <a:gd name="T11" fmla="*/ 1098 h 10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7" h="1098">
                  <a:moveTo>
                    <a:pt x="147" y="1098"/>
                  </a:moveTo>
                  <a:lnTo>
                    <a:pt x="0" y="0"/>
                  </a:lnTo>
                  <a:lnTo>
                    <a:pt x="0" y="1027"/>
                  </a:lnTo>
                  <a:lnTo>
                    <a:pt x="86" y="1049"/>
                  </a:lnTo>
                  <a:lnTo>
                    <a:pt x="132" y="1073"/>
                  </a:lnTo>
                  <a:lnTo>
                    <a:pt x="147" y="1098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5132" name="Freeform 12"/>
            <p:cNvSpPr>
              <a:spLocks/>
            </p:cNvSpPr>
            <p:nvPr/>
          </p:nvSpPr>
          <p:spPr bwMode="auto">
            <a:xfrm>
              <a:off x="3303" y="1645"/>
              <a:ext cx="35" cy="272"/>
            </a:xfrm>
            <a:custGeom>
              <a:avLst/>
              <a:gdLst>
                <a:gd name="T0" fmla="*/ 143 w 143"/>
                <a:gd name="T1" fmla="*/ 0 h 1087"/>
                <a:gd name="T2" fmla="*/ 0 w 143"/>
                <a:gd name="T3" fmla="*/ 1087 h 1087"/>
                <a:gd name="T4" fmla="*/ 0 w 143"/>
                <a:gd name="T5" fmla="*/ 61 h 1087"/>
                <a:gd name="T6" fmla="*/ 82 w 143"/>
                <a:gd name="T7" fmla="*/ 37 h 1087"/>
                <a:gd name="T8" fmla="*/ 128 w 143"/>
                <a:gd name="T9" fmla="*/ 17 h 1087"/>
                <a:gd name="T10" fmla="*/ 143 w 143"/>
                <a:gd name="T11" fmla="*/ 0 h 10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3" h="1087">
                  <a:moveTo>
                    <a:pt x="143" y="0"/>
                  </a:moveTo>
                  <a:lnTo>
                    <a:pt x="0" y="1087"/>
                  </a:lnTo>
                  <a:lnTo>
                    <a:pt x="0" y="61"/>
                  </a:lnTo>
                  <a:lnTo>
                    <a:pt x="82" y="37"/>
                  </a:lnTo>
                  <a:lnTo>
                    <a:pt x="128" y="17"/>
                  </a:lnTo>
                  <a:lnTo>
                    <a:pt x="143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5133" name="Freeform 13"/>
            <p:cNvSpPr>
              <a:spLocks/>
            </p:cNvSpPr>
            <p:nvPr/>
          </p:nvSpPr>
          <p:spPr bwMode="auto">
            <a:xfrm>
              <a:off x="3266" y="1645"/>
              <a:ext cx="37" cy="272"/>
            </a:xfrm>
            <a:custGeom>
              <a:avLst/>
              <a:gdLst>
                <a:gd name="T0" fmla="*/ 0 w 145"/>
                <a:gd name="T1" fmla="*/ 0 h 1087"/>
                <a:gd name="T2" fmla="*/ 145 w 145"/>
                <a:gd name="T3" fmla="*/ 1087 h 1087"/>
                <a:gd name="T4" fmla="*/ 145 w 145"/>
                <a:gd name="T5" fmla="*/ 61 h 1087"/>
                <a:gd name="T6" fmla="*/ 57 w 145"/>
                <a:gd name="T7" fmla="*/ 37 h 1087"/>
                <a:gd name="T8" fmla="*/ 16 w 145"/>
                <a:gd name="T9" fmla="*/ 17 h 1087"/>
                <a:gd name="T10" fmla="*/ 0 w 145"/>
                <a:gd name="T11" fmla="*/ 0 h 10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5" h="1087">
                  <a:moveTo>
                    <a:pt x="0" y="0"/>
                  </a:moveTo>
                  <a:lnTo>
                    <a:pt x="145" y="1087"/>
                  </a:lnTo>
                  <a:lnTo>
                    <a:pt x="145" y="61"/>
                  </a:lnTo>
                  <a:lnTo>
                    <a:pt x="57" y="37"/>
                  </a:lnTo>
                  <a:lnTo>
                    <a:pt x="16" y="1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5134" name="Freeform 14"/>
            <p:cNvSpPr>
              <a:spLocks/>
            </p:cNvSpPr>
            <p:nvPr/>
          </p:nvSpPr>
          <p:spPr bwMode="auto">
            <a:xfrm>
              <a:off x="3337" y="1642"/>
              <a:ext cx="95" cy="88"/>
            </a:xfrm>
            <a:custGeom>
              <a:avLst/>
              <a:gdLst>
                <a:gd name="T0" fmla="*/ 0 w 381"/>
                <a:gd name="T1" fmla="*/ 55 h 353"/>
                <a:gd name="T2" fmla="*/ 381 w 381"/>
                <a:gd name="T3" fmla="*/ 353 h 353"/>
                <a:gd name="T4" fmla="*/ 12 w 381"/>
                <a:gd name="T5" fmla="*/ 0 h 353"/>
                <a:gd name="T6" fmla="*/ 0 w 381"/>
                <a:gd name="T7" fmla="*/ 55 h 3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1" h="353">
                  <a:moveTo>
                    <a:pt x="0" y="55"/>
                  </a:moveTo>
                  <a:lnTo>
                    <a:pt x="381" y="353"/>
                  </a:lnTo>
                  <a:lnTo>
                    <a:pt x="12" y="0"/>
                  </a:lnTo>
                  <a:lnTo>
                    <a:pt x="0" y="55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5135" name="Freeform 15"/>
            <p:cNvSpPr>
              <a:spLocks/>
            </p:cNvSpPr>
            <p:nvPr/>
          </p:nvSpPr>
          <p:spPr bwMode="auto">
            <a:xfrm>
              <a:off x="3340" y="1640"/>
              <a:ext cx="92" cy="90"/>
            </a:xfrm>
            <a:custGeom>
              <a:avLst/>
              <a:gdLst>
                <a:gd name="T0" fmla="*/ 81 w 369"/>
                <a:gd name="T1" fmla="*/ 0 h 361"/>
                <a:gd name="T2" fmla="*/ 369 w 369"/>
                <a:gd name="T3" fmla="*/ 361 h 361"/>
                <a:gd name="T4" fmla="*/ 0 w 369"/>
                <a:gd name="T5" fmla="*/ 8 h 361"/>
                <a:gd name="T6" fmla="*/ 81 w 369"/>
                <a:gd name="T7" fmla="*/ 0 h 3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9" h="361">
                  <a:moveTo>
                    <a:pt x="81" y="0"/>
                  </a:moveTo>
                  <a:lnTo>
                    <a:pt x="369" y="361"/>
                  </a:lnTo>
                  <a:lnTo>
                    <a:pt x="0" y="8"/>
                  </a:lnTo>
                  <a:lnTo>
                    <a:pt x="81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5136" name="Freeform 16"/>
            <p:cNvSpPr>
              <a:spLocks/>
            </p:cNvSpPr>
            <p:nvPr/>
          </p:nvSpPr>
          <p:spPr bwMode="auto">
            <a:xfrm>
              <a:off x="3174" y="1645"/>
              <a:ext cx="92" cy="88"/>
            </a:xfrm>
            <a:custGeom>
              <a:avLst/>
              <a:gdLst>
                <a:gd name="T0" fmla="*/ 370 w 370"/>
                <a:gd name="T1" fmla="*/ 55 h 349"/>
                <a:gd name="T2" fmla="*/ 0 w 370"/>
                <a:gd name="T3" fmla="*/ 349 h 349"/>
                <a:gd name="T4" fmla="*/ 366 w 370"/>
                <a:gd name="T5" fmla="*/ 0 h 349"/>
                <a:gd name="T6" fmla="*/ 370 w 370"/>
                <a:gd name="T7" fmla="*/ 55 h 3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70" h="349">
                  <a:moveTo>
                    <a:pt x="370" y="55"/>
                  </a:moveTo>
                  <a:lnTo>
                    <a:pt x="0" y="349"/>
                  </a:lnTo>
                  <a:lnTo>
                    <a:pt x="366" y="0"/>
                  </a:lnTo>
                  <a:lnTo>
                    <a:pt x="370" y="55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5137" name="Freeform 17"/>
            <p:cNvSpPr>
              <a:spLocks/>
            </p:cNvSpPr>
            <p:nvPr/>
          </p:nvSpPr>
          <p:spPr bwMode="auto">
            <a:xfrm>
              <a:off x="3174" y="1641"/>
              <a:ext cx="91" cy="92"/>
            </a:xfrm>
            <a:custGeom>
              <a:avLst/>
              <a:gdLst>
                <a:gd name="T0" fmla="*/ 282 w 366"/>
                <a:gd name="T1" fmla="*/ 0 h 368"/>
                <a:gd name="T2" fmla="*/ 0 w 366"/>
                <a:gd name="T3" fmla="*/ 368 h 368"/>
                <a:gd name="T4" fmla="*/ 366 w 366"/>
                <a:gd name="T5" fmla="*/ 6 h 368"/>
                <a:gd name="T6" fmla="*/ 282 w 366"/>
                <a:gd name="T7" fmla="*/ 0 h 3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6" h="368">
                  <a:moveTo>
                    <a:pt x="282" y="0"/>
                  </a:moveTo>
                  <a:lnTo>
                    <a:pt x="0" y="368"/>
                  </a:lnTo>
                  <a:lnTo>
                    <a:pt x="366" y="6"/>
                  </a:lnTo>
                  <a:lnTo>
                    <a:pt x="282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5138" name="Freeform 18"/>
            <p:cNvSpPr>
              <a:spLocks/>
            </p:cNvSpPr>
            <p:nvPr/>
          </p:nvSpPr>
          <p:spPr bwMode="auto">
            <a:xfrm>
              <a:off x="3174" y="1479"/>
              <a:ext cx="92" cy="90"/>
            </a:xfrm>
            <a:custGeom>
              <a:avLst/>
              <a:gdLst>
                <a:gd name="T0" fmla="*/ 370 w 370"/>
                <a:gd name="T1" fmla="*/ 278 h 360"/>
                <a:gd name="T2" fmla="*/ 0 w 370"/>
                <a:gd name="T3" fmla="*/ 0 h 360"/>
                <a:gd name="T4" fmla="*/ 361 w 370"/>
                <a:gd name="T5" fmla="*/ 360 h 360"/>
                <a:gd name="T6" fmla="*/ 370 w 370"/>
                <a:gd name="T7" fmla="*/ 278 h 3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70" h="360">
                  <a:moveTo>
                    <a:pt x="370" y="278"/>
                  </a:moveTo>
                  <a:lnTo>
                    <a:pt x="0" y="0"/>
                  </a:lnTo>
                  <a:lnTo>
                    <a:pt x="361" y="360"/>
                  </a:lnTo>
                  <a:lnTo>
                    <a:pt x="370" y="278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5139" name="Freeform 19"/>
            <p:cNvSpPr>
              <a:spLocks/>
            </p:cNvSpPr>
            <p:nvPr/>
          </p:nvSpPr>
          <p:spPr bwMode="auto">
            <a:xfrm>
              <a:off x="3174" y="1479"/>
              <a:ext cx="90" cy="90"/>
            </a:xfrm>
            <a:custGeom>
              <a:avLst/>
              <a:gdLst>
                <a:gd name="T0" fmla="*/ 275 w 361"/>
                <a:gd name="T1" fmla="*/ 360 h 360"/>
                <a:gd name="T2" fmla="*/ 0 w 361"/>
                <a:gd name="T3" fmla="*/ 0 h 360"/>
                <a:gd name="T4" fmla="*/ 361 w 361"/>
                <a:gd name="T5" fmla="*/ 360 h 360"/>
                <a:gd name="T6" fmla="*/ 275 w 361"/>
                <a:gd name="T7" fmla="*/ 360 h 3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1" h="360">
                  <a:moveTo>
                    <a:pt x="275" y="360"/>
                  </a:moveTo>
                  <a:lnTo>
                    <a:pt x="0" y="0"/>
                  </a:lnTo>
                  <a:lnTo>
                    <a:pt x="361" y="360"/>
                  </a:lnTo>
                  <a:lnTo>
                    <a:pt x="275" y="360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5140" name="Freeform 20"/>
            <p:cNvSpPr>
              <a:spLocks/>
            </p:cNvSpPr>
            <p:nvPr/>
          </p:nvSpPr>
          <p:spPr bwMode="auto">
            <a:xfrm>
              <a:off x="3340" y="1569"/>
              <a:ext cx="268" cy="35"/>
            </a:xfrm>
            <a:custGeom>
              <a:avLst/>
              <a:gdLst>
                <a:gd name="T0" fmla="*/ 0 w 1072"/>
                <a:gd name="T1" fmla="*/ 0 h 142"/>
                <a:gd name="T2" fmla="*/ 1072 w 1072"/>
                <a:gd name="T3" fmla="*/ 142 h 142"/>
                <a:gd name="T4" fmla="*/ 62 w 1072"/>
                <a:gd name="T5" fmla="*/ 142 h 142"/>
                <a:gd name="T6" fmla="*/ 38 w 1072"/>
                <a:gd name="T7" fmla="*/ 54 h 142"/>
                <a:gd name="T8" fmla="*/ 15 w 1072"/>
                <a:gd name="T9" fmla="*/ 15 h 142"/>
                <a:gd name="T10" fmla="*/ 0 w 1072"/>
                <a:gd name="T11" fmla="*/ 0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72" h="142">
                  <a:moveTo>
                    <a:pt x="0" y="0"/>
                  </a:moveTo>
                  <a:lnTo>
                    <a:pt x="1072" y="142"/>
                  </a:lnTo>
                  <a:lnTo>
                    <a:pt x="62" y="142"/>
                  </a:lnTo>
                  <a:lnTo>
                    <a:pt x="38" y="54"/>
                  </a:lnTo>
                  <a:lnTo>
                    <a:pt x="15" y="1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5141" name="Freeform 21"/>
            <p:cNvSpPr>
              <a:spLocks/>
            </p:cNvSpPr>
            <p:nvPr/>
          </p:nvSpPr>
          <p:spPr bwMode="auto">
            <a:xfrm>
              <a:off x="3340" y="1604"/>
              <a:ext cx="268" cy="38"/>
            </a:xfrm>
            <a:custGeom>
              <a:avLst/>
              <a:gdLst>
                <a:gd name="T0" fmla="*/ 0 w 1072"/>
                <a:gd name="T1" fmla="*/ 150 h 150"/>
                <a:gd name="T2" fmla="*/ 1072 w 1072"/>
                <a:gd name="T3" fmla="*/ 0 h 150"/>
                <a:gd name="T4" fmla="*/ 62 w 1072"/>
                <a:gd name="T5" fmla="*/ 0 h 150"/>
                <a:gd name="T6" fmla="*/ 38 w 1072"/>
                <a:gd name="T7" fmla="*/ 79 h 150"/>
                <a:gd name="T8" fmla="*/ 28 w 1072"/>
                <a:gd name="T9" fmla="*/ 124 h 150"/>
                <a:gd name="T10" fmla="*/ 0 w 1072"/>
                <a:gd name="T11" fmla="*/ 15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72" h="150">
                  <a:moveTo>
                    <a:pt x="0" y="150"/>
                  </a:moveTo>
                  <a:lnTo>
                    <a:pt x="1072" y="0"/>
                  </a:lnTo>
                  <a:lnTo>
                    <a:pt x="62" y="0"/>
                  </a:lnTo>
                  <a:lnTo>
                    <a:pt x="38" y="79"/>
                  </a:lnTo>
                  <a:lnTo>
                    <a:pt x="28" y="124"/>
                  </a:lnTo>
                  <a:lnTo>
                    <a:pt x="0" y="150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5142" name="Line 22"/>
            <p:cNvSpPr>
              <a:spLocks noChangeShapeType="1"/>
            </p:cNvSpPr>
            <p:nvPr/>
          </p:nvSpPr>
          <p:spPr bwMode="auto">
            <a:xfrm flipV="1">
              <a:off x="3301" y="1191"/>
              <a:ext cx="1" cy="6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k-SK"/>
            </a:p>
          </p:txBody>
        </p:sp>
        <p:sp>
          <p:nvSpPr>
            <p:cNvPr id="5143" name="Line 23"/>
            <p:cNvSpPr>
              <a:spLocks noChangeShapeType="1"/>
            </p:cNvSpPr>
            <p:nvPr/>
          </p:nvSpPr>
          <p:spPr bwMode="auto">
            <a:xfrm flipV="1">
              <a:off x="3301" y="1960"/>
              <a:ext cx="1" cy="6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k-SK"/>
            </a:p>
          </p:txBody>
        </p:sp>
        <p:sp>
          <p:nvSpPr>
            <p:cNvPr id="5144" name="Line 24"/>
            <p:cNvSpPr>
              <a:spLocks noChangeShapeType="1"/>
            </p:cNvSpPr>
            <p:nvPr/>
          </p:nvSpPr>
          <p:spPr bwMode="auto">
            <a:xfrm flipH="1">
              <a:off x="3648" y="1601"/>
              <a:ext cx="63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k-SK"/>
            </a:p>
          </p:txBody>
        </p:sp>
        <p:sp>
          <p:nvSpPr>
            <p:cNvPr id="5145" name="Line 25"/>
            <p:cNvSpPr>
              <a:spLocks noChangeShapeType="1"/>
            </p:cNvSpPr>
            <p:nvPr/>
          </p:nvSpPr>
          <p:spPr bwMode="auto">
            <a:xfrm>
              <a:off x="2894" y="1608"/>
              <a:ext cx="65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k-SK"/>
            </a:p>
          </p:txBody>
        </p:sp>
        <p:sp>
          <p:nvSpPr>
            <p:cNvPr id="5146" name="Freeform 26"/>
            <p:cNvSpPr>
              <a:spLocks/>
            </p:cNvSpPr>
            <p:nvPr/>
          </p:nvSpPr>
          <p:spPr bwMode="auto">
            <a:xfrm>
              <a:off x="2998" y="1606"/>
              <a:ext cx="266" cy="36"/>
            </a:xfrm>
            <a:custGeom>
              <a:avLst/>
              <a:gdLst>
                <a:gd name="T0" fmla="*/ 1064 w 1064"/>
                <a:gd name="T1" fmla="*/ 145 h 145"/>
                <a:gd name="T2" fmla="*/ 0 w 1064"/>
                <a:gd name="T3" fmla="*/ 0 h 145"/>
                <a:gd name="T4" fmla="*/ 1000 w 1064"/>
                <a:gd name="T5" fmla="*/ 0 h 145"/>
                <a:gd name="T6" fmla="*/ 1021 w 1064"/>
                <a:gd name="T7" fmla="*/ 87 h 145"/>
                <a:gd name="T8" fmla="*/ 1048 w 1064"/>
                <a:gd name="T9" fmla="*/ 124 h 145"/>
                <a:gd name="T10" fmla="*/ 1064 w 1064"/>
                <a:gd name="T11" fmla="*/ 145 h 1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64" h="145">
                  <a:moveTo>
                    <a:pt x="1064" y="145"/>
                  </a:moveTo>
                  <a:lnTo>
                    <a:pt x="0" y="0"/>
                  </a:lnTo>
                  <a:lnTo>
                    <a:pt x="1000" y="0"/>
                  </a:lnTo>
                  <a:lnTo>
                    <a:pt x="1021" y="87"/>
                  </a:lnTo>
                  <a:lnTo>
                    <a:pt x="1048" y="124"/>
                  </a:lnTo>
                  <a:lnTo>
                    <a:pt x="1064" y="145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5147" name="Freeform 27"/>
            <p:cNvSpPr>
              <a:spLocks/>
            </p:cNvSpPr>
            <p:nvPr/>
          </p:nvSpPr>
          <p:spPr bwMode="auto">
            <a:xfrm>
              <a:off x="2998" y="1568"/>
              <a:ext cx="270" cy="38"/>
            </a:xfrm>
            <a:custGeom>
              <a:avLst/>
              <a:gdLst>
                <a:gd name="T0" fmla="*/ 1082 w 1082"/>
                <a:gd name="T1" fmla="*/ 0 h 152"/>
                <a:gd name="T2" fmla="*/ 0 w 1082"/>
                <a:gd name="T3" fmla="*/ 152 h 152"/>
                <a:gd name="T4" fmla="*/ 1008 w 1082"/>
                <a:gd name="T5" fmla="*/ 152 h 152"/>
                <a:gd name="T6" fmla="*/ 1021 w 1082"/>
                <a:gd name="T7" fmla="*/ 79 h 152"/>
                <a:gd name="T8" fmla="*/ 1038 w 1082"/>
                <a:gd name="T9" fmla="*/ 40 h 152"/>
                <a:gd name="T10" fmla="*/ 1082 w 1082"/>
                <a:gd name="T11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82" h="152">
                  <a:moveTo>
                    <a:pt x="1082" y="0"/>
                  </a:moveTo>
                  <a:lnTo>
                    <a:pt x="0" y="152"/>
                  </a:lnTo>
                  <a:lnTo>
                    <a:pt x="1008" y="152"/>
                  </a:lnTo>
                  <a:lnTo>
                    <a:pt x="1021" y="79"/>
                  </a:lnTo>
                  <a:lnTo>
                    <a:pt x="1038" y="40"/>
                  </a:lnTo>
                  <a:lnTo>
                    <a:pt x="1082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5148" name="Freeform 28"/>
            <p:cNvSpPr>
              <a:spLocks/>
            </p:cNvSpPr>
            <p:nvPr/>
          </p:nvSpPr>
          <p:spPr bwMode="auto">
            <a:xfrm>
              <a:off x="3320" y="1419"/>
              <a:ext cx="161" cy="166"/>
            </a:xfrm>
            <a:custGeom>
              <a:avLst/>
              <a:gdLst>
                <a:gd name="T0" fmla="*/ 645 w 645"/>
                <a:gd name="T1" fmla="*/ 662 h 662"/>
                <a:gd name="T2" fmla="*/ 640 w 645"/>
                <a:gd name="T3" fmla="*/ 634 h 662"/>
                <a:gd name="T4" fmla="*/ 634 w 645"/>
                <a:gd name="T5" fmla="*/ 589 h 662"/>
                <a:gd name="T6" fmla="*/ 619 w 645"/>
                <a:gd name="T7" fmla="*/ 534 h 662"/>
                <a:gd name="T8" fmla="*/ 604 w 645"/>
                <a:gd name="T9" fmla="*/ 487 h 662"/>
                <a:gd name="T10" fmla="*/ 593 w 645"/>
                <a:gd name="T11" fmla="*/ 447 h 662"/>
                <a:gd name="T12" fmla="*/ 569 w 645"/>
                <a:gd name="T13" fmla="*/ 398 h 662"/>
                <a:gd name="T14" fmla="*/ 546 w 645"/>
                <a:gd name="T15" fmla="*/ 358 h 662"/>
                <a:gd name="T16" fmla="*/ 526 w 645"/>
                <a:gd name="T17" fmla="*/ 313 h 662"/>
                <a:gd name="T18" fmla="*/ 495 w 645"/>
                <a:gd name="T19" fmla="*/ 272 h 662"/>
                <a:gd name="T20" fmla="*/ 454 w 645"/>
                <a:gd name="T21" fmla="*/ 236 h 662"/>
                <a:gd name="T22" fmla="*/ 416 w 645"/>
                <a:gd name="T23" fmla="*/ 198 h 662"/>
                <a:gd name="T24" fmla="*/ 381 w 645"/>
                <a:gd name="T25" fmla="*/ 162 h 662"/>
                <a:gd name="T26" fmla="*/ 350 w 645"/>
                <a:gd name="T27" fmla="*/ 140 h 662"/>
                <a:gd name="T28" fmla="*/ 305 w 645"/>
                <a:gd name="T29" fmla="*/ 112 h 662"/>
                <a:gd name="T30" fmla="*/ 264 w 645"/>
                <a:gd name="T31" fmla="*/ 86 h 662"/>
                <a:gd name="T32" fmla="*/ 221 w 645"/>
                <a:gd name="T33" fmla="*/ 64 h 662"/>
                <a:gd name="T34" fmla="*/ 180 w 645"/>
                <a:gd name="T35" fmla="*/ 49 h 662"/>
                <a:gd name="T36" fmla="*/ 119 w 645"/>
                <a:gd name="T37" fmla="*/ 28 h 662"/>
                <a:gd name="T38" fmla="*/ 81 w 645"/>
                <a:gd name="T39" fmla="*/ 13 h 662"/>
                <a:gd name="T40" fmla="*/ 30 w 645"/>
                <a:gd name="T41" fmla="*/ 13 h 662"/>
                <a:gd name="T42" fmla="*/ 0 w 645"/>
                <a:gd name="T43" fmla="*/ 0 h 6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645" h="662">
                  <a:moveTo>
                    <a:pt x="645" y="662"/>
                  </a:moveTo>
                  <a:lnTo>
                    <a:pt x="640" y="634"/>
                  </a:lnTo>
                  <a:lnTo>
                    <a:pt x="634" y="589"/>
                  </a:lnTo>
                  <a:lnTo>
                    <a:pt x="619" y="534"/>
                  </a:lnTo>
                  <a:lnTo>
                    <a:pt x="604" y="487"/>
                  </a:lnTo>
                  <a:lnTo>
                    <a:pt x="593" y="447"/>
                  </a:lnTo>
                  <a:lnTo>
                    <a:pt x="569" y="398"/>
                  </a:lnTo>
                  <a:lnTo>
                    <a:pt x="546" y="358"/>
                  </a:lnTo>
                  <a:lnTo>
                    <a:pt x="526" y="313"/>
                  </a:lnTo>
                  <a:lnTo>
                    <a:pt x="495" y="272"/>
                  </a:lnTo>
                  <a:lnTo>
                    <a:pt x="454" y="236"/>
                  </a:lnTo>
                  <a:lnTo>
                    <a:pt x="416" y="198"/>
                  </a:lnTo>
                  <a:lnTo>
                    <a:pt x="381" y="162"/>
                  </a:lnTo>
                  <a:lnTo>
                    <a:pt x="350" y="140"/>
                  </a:lnTo>
                  <a:lnTo>
                    <a:pt x="305" y="112"/>
                  </a:lnTo>
                  <a:lnTo>
                    <a:pt x="264" y="86"/>
                  </a:lnTo>
                  <a:lnTo>
                    <a:pt x="221" y="64"/>
                  </a:lnTo>
                  <a:lnTo>
                    <a:pt x="180" y="49"/>
                  </a:lnTo>
                  <a:lnTo>
                    <a:pt x="119" y="28"/>
                  </a:lnTo>
                  <a:lnTo>
                    <a:pt x="81" y="13"/>
                  </a:lnTo>
                  <a:lnTo>
                    <a:pt x="30" y="13"/>
                  </a:lnTo>
                  <a:lnTo>
                    <a:pt x="0" y="0"/>
                  </a:lnTo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sk-SK"/>
            </a:p>
          </p:txBody>
        </p:sp>
        <p:sp>
          <p:nvSpPr>
            <p:cNvPr id="5149" name="Freeform 29"/>
            <p:cNvSpPr>
              <a:spLocks/>
            </p:cNvSpPr>
            <p:nvPr/>
          </p:nvSpPr>
          <p:spPr bwMode="auto">
            <a:xfrm>
              <a:off x="3313" y="1378"/>
              <a:ext cx="209" cy="211"/>
            </a:xfrm>
            <a:custGeom>
              <a:avLst/>
              <a:gdLst>
                <a:gd name="T0" fmla="*/ 835 w 835"/>
                <a:gd name="T1" fmla="*/ 844 h 844"/>
                <a:gd name="T2" fmla="*/ 831 w 835"/>
                <a:gd name="T3" fmla="*/ 801 h 844"/>
                <a:gd name="T4" fmla="*/ 823 w 835"/>
                <a:gd name="T5" fmla="*/ 740 h 844"/>
                <a:gd name="T6" fmla="*/ 813 w 835"/>
                <a:gd name="T7" fmla="*/ 684 h 844"/>
                <a:gd name="T8" fmla="*/ 792 w 835"/>
                <a:gd name="T9" fmla="*/ 632 h 844"/>
                <a:gd name="T10" fmla="*/ 772 w 835"/>
                <a:gd name="T11" fmla="*/ 576 h 844"/>
                <a:gd name="T12" fmla="*/ 755 w 835"/>
                <a:gd name="T13" fmla="*/ 530 h 844"/>
                <a:gd name="T14" fmla="*/ 732 w 835"/>
                <a:gd name="T15" fmla="*/ 474 h 844"/>
                <a:gd name="T16" fmla="*/ 704 w 835"/>
                <a:gd name="T17" fmla="*/ 433 h 844"/>
                <a:gd name="T18" fmla="*/ 676 w 835"/>
                <a:gd name="T19" fmla="*/ 383 h 844"/>
                <a:gd name="T20" fmla="*/ 643 w 835"/>
                <a:gd name="T21" fmla="*/ 337 h 844"/>
                <a:gd name="T22" fmla="*/ 608 w 835"/>
                <a:gd name="T23" fmla="*/ 292 h 844"/>
                <a:gd name="T24" fmla="*/ 572 w 835"/>
                <a:gd name="T25" fmla="*/ 259 h 844"/>
                <a:gd name="T26" fmla="*/ 528 w 835"/>
                <a:gd name="T27" fmla="*/ 221 h 844"/>
                <a:gd name="T28" fmla="*/ 491 w 835"/>
                <a:gd name="T29" fmla="*/ 186 h 844"/>
                <a:gd name="T30" fmla="*/ 442 w 835"/>
                <a:gd name="T31" fmla="*/ 155 h 844"/>
                <a:gd name="T32" fmla="*/ 402 w 835"/>
                <a:gd name="T33" fmla="*/ 127 h 844"/>
                <a:gd name="T34" fmla="*/ 348 w 835"/>
                <a:gd name="T35" fmla="*/ 99 h 844"/>
                <a:gd name="T36" fmla="*/ 295 w 835"/>
                <a:gd name="T37" fmla="*/ 69 h 844"/>
                <a:gd name="T38" fmla="*/ 252 w 835"/>
                <a:gd name="T39" fmla="*/ 48 h 844"/>
                <a:gd name="T40" fmla="*/ 206 w 835"/>
                <a:gd name="T41" fmla="*/ 33 h 844"/>
                <a:gd name="T42" fmla="*/ 145 w 835"/>
                <a:gd name="T43" fmla="*/ 26 h 844"/>
                <a:gd name="T44" fmla="*/ 95 w 835"/>
                <a:gd name="T45" fmla="*/ 15 h 844"/>
                <a:gd name="T46" fmla="*/ 39 w 835"/>
                <a:gd name="T47" fmla="*/ 0 h 844"/>
                <a:gd name="T48" fmla="*/ 0 w 835"/>
                <a:gd name="T49" fmla="*/ 0 h 8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835" h="844">
                  <a:moveTo>
                    <a:pt x="835" y="844"/>
                  </a:moveTo>
                  <a:lnTo>
                    <a:pt x="831" y="801"/>
                  </a:lnTo>
                  <a:lnTo>
                    <a:pt x="823" y="740"/>
                  </a:lnTo>
                  <a:lnTo>
                    <a:pt x="813" y="684"/>
                  </a:lnTo>
                  <a:lnTo>
                    <a:pt x="792" y="632"/>
                  </a:lnTo>
                  <a:lnTo>
                    <a:pt x="772" y="576"/>
                  </a:lnTo>
                  <a:lnTo>
                    <a:pt x="755" y="530"/>
                  </a:lnTo>
                  <a:lnTo>
                    <a:pt x="732" y="474"/>
                  </a:lnTo>
                  <a:lnTo>
                    <a:pt x="704" y="433"/>
                  </a:lnTo>
                  <a:lnTo>
                    <a:pt x="676" y="383"/>
                  </a:lnTo>
                  <a:lnTo>
                    <a:pt x="643" y="337"/>
                  </a:lnTo>
                  <a:lnTo>
                    <a:pt x="608" y="292"/>
                  </a:lnTo>
                  <a:lnTo>
                    <a:pt x="572" y="259"/>
                  </a:lnTo>
                  <a:lnTo>
                    <a:pt x="528" y="221"/>
                  </a:lnTo>
                  <a:lnTo>
                    <a:pt x="491" y="186"/>
                  </a:lnTo>
                  <a:lnTo>
                    <a:pt x="442" y="155"/>
                  </a:lnTo>
                  <a:lnTo>
                    <a:pt x="402" y="127"/>
                  </a:lnTo>
                  <a:lnTo>
                    <a:pt x="348" y="99"/>
                  </a:lnTo>
                  <a:lnTo>
                    <a:pt x="295" y="69"/>
                  </a:lnTo>
                  <a:lnTo>
                    <a:pt x="252" y="48"/>
                  </a:lnTo>
                  <a:lnTo>
                    <a:pt x="206" y="33"/>
                  </a:lnTo>
                  <a:lnTo>
                    <a:pt x="145" y="26"/>
                  </a:lnTo>
                  <a:lnTo>
                    <a:pt x="95" y="15"/>
                  </a:lnTo>
                  <a:lnTo>
                    <a:pt x="39" y="0"/>
                  </a:lnTo>
                  <a:lnTo>
                    <a:pt x="0" y="0"/>
                  </a:lnTo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sk-SK"/>
            </a:p>
          </p:txBody>
        </p:sp>
        <p:sp>
          <p:nvSpPr>
            <p:cNvPr id="5150" name="Freeform 30"/>
            <p:cNvSpPr>
              <a:spLocks/>
            </p:cNvSpPr>
            <p:nvPr/>
          </p:nvSpPr>
          <p:spPr bwMode="auto">
            <a:xfrm>
              <a:off x="3322" y="1624"/>
              <a:ext cx="159" cy="165"/>
            </a:xfrm>
            <a:custGeom>
              <a:avLst/>
              <a:gdLst>
                <a:gd name="T0" fmla="*/ 0 w 634"/>
                <a:gd name="T1" fmla="*/ 660 h 660"/>
                <a:gd name="T2" fmla="*/ 39 w 634"/>
                <a:gd name="T3" fmla="*/ 643 h 660"/>
                <a:gd name="T4" fmla="*/ 85 w 634"/>
                <a:gd name="T5" fmla="*/ 634 h 660"/>
                <a:gd name="T6" fmla="*/ 132 w 634"/>
                <a:gd name="T7" fmla="*/ 623 h 660"/>
                <a:gd name="T8" fmla="*/ 184 w 634"/>
                <a:gd name="T9" fmla="*/ 611 h 660"/>
                <a:gd name="T10" fmla="*/ 220 w 634"/>
                <a:gd name="T11" fmla="*/ 586 h 660"/>
                <a:gd name="T12" fmla="*/ 266 w 634"/>
                <a:gd name="T13" fmla="*/ 558 h 660"/>
                <a:gd name="T14" fmla="*/ 311 w 634"/>
                <a:gd name="T15" fmla="*/ 532 h 660"/>
                <a:gd name="T16" fmla="*/ 344 w 634"/>
                <a:gd name="T17" fmla="*/ 507 h 660"/>
                <a:gd name="T18" fmla="*/ 390 w 634"/>
                <a:gd name="T19" fmla="*/ 474 h 660"/>
                <a:gd name="T20" fmla="*/ 426 w 634"/>
                <a:gd name="T21" fmla="*/ 444 h 660"/>
                <a:gd name="T22" fmla="*/ 454 w 634"/>
                <a:gd name="T23" fmla="*/ 400 h 660"/>
                <a:gd name="T24" fmla="*/ 491 w 634"/>
                <a:gd name="T25" fmla="*/ 365 h 660"/>
                <a:gd name="T26" fmla="*/ 517 w 634"/>
                <a:gd name="T27" fmla="*/ 329 h 660"/>
                <a:gd name="T28" fmla="*/ 539 w 634"/>
                <a:gd name="T29" fmla="*/ 286 h 660"/>
                <a:gd name="T30" fmla="*/ 565 w 634"/>
                <a:gd name="T31" fmla="*/ 240 h 660"/>
                <a:gd name="T32" fmla="*/ 588 w 634"/>
                <a:gd name="T33" fmla="*/ 190 h 660"/>
                <a:gd name="T34" fmla="*/ 599 w 634"/>
                <a:gd name="T35" fmla="*/ 145 h 660"/>
                <a:gd name="T36" fmla="*/ 619 w 634"/>
                <a:gd name="T37" fmla="*/ 96 h 660"/>
                <a:gd name="T38" fmla="*/ 629 w 634"/>
                <a:gd name="T39" fmla="*/ 50 h 660"/>
                <a:gd name="T40" fmla="*/ 634 w 634"/>
                <a:gd name="T41" fmla="*/ 0 h 6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634" h="660">
                  <a:moveTo>
                    <a:pt x="0" y="660"/>
                  </a:moveTo>
                  <a:lnTo>
                    <a:pt x="39" y="643"/>
                  </a:lnTo>
                  <a:lnTo>
                    <a:pt x="85" y="634"/>
                  </a:lnTo>
                  <a:lnTo>
                    <a:pt x="132" y="623"/>
                  </a:lnTo>
                  <a:lnTo>
                    <a:pt x="184" y="611"/>
                  </a:lnTo>
                  <a:lnTo>
                    <a:pt x="220" y="586"/>
                  </a:lnTo>
                  <a:lnTo>
                    <a:pt x="266" y="558"/>
                  </a:lnTo>
                  <a:lnTo>
                    <a:pt x="311" y="532"/>
                  </a:lnTo>
                  <a:lnTo>
                    <a:pt x="344" y="507"/>
                  </a:lnTo>
                  <a:lnTo>
                    <a:pt x="390" y="474"/>
                  </a:lnTo>
                  <a:lnTo>
                    <a:pt x="426" y="444"/>
                  </a:lnTo>
                  <a:lnTo>
                    <a:pt x="454" y="400"/>
                  </a:lnTo>
                  <a:lnTo>
                    <a:pt x="491" y="365"/>
                  </a:lnTo>
                  <a:lnTo>
                    <a:pt x="517" y="329"/>
                  </a:lnTo>
                  <a:lnTo>
                    <a:pt x="539" y="286"/>
                  </a:lnTo>
                  <a:lnTo>
                    <a:pt x="565" y="240"/>
                  </a:lnTo>
                  <a:lnTo>
                    <a:pt x="588" y="190"/>
                  </a:lnTo>
                  <a:lnTo>
                    <a:pt x="599" y="145"/>
                  </a:lnTo>
                  <a:lnTo>
                    <a:pt x="619" y="96"/>
                  </a:lnTo>
                  <a:lnTo>
                    <a:pt x="629" y="50"/>
                  </a:lnTo>
                  <a:lnTo>
                    <a:pt x="634" y="0"/>
                  </a:lnTo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sk-SK"/>
            </a:p>
          </p:txBody>
        </p:sp>
        <p:sp>
          <p:nvSpPr>
            <p:cNvPr id="5151" name="Freeform 31"/>
            <p:cNvSpPr>
              <a:spLocks/>
            </p:cNvSpPr>
            <p:nvPr/>
          </p:nvSpPr>
          <p:spPr bwMode="auto">
            <a:xfrm>
              <a:off x="3317" y="1615"/>
              <a:ext cx="205" cy="215"/>
            </a:xfrm>
            <a:custGeom>
              <a:avLst/>
              <a:gdLst>
                <a:gd name="T0" fmla="*/ 0 w 819"/>
                <a:gd name="T1" fmla="*/ 861 h 861"/>
                <a:gd name="T2" fmla="*/ 51 w 819"/>
                <a:gd name="T3" fmla="*/ 855 h 861"/>
                <a:gd name="T4" fmla="*/ 101 w 819"/>
                <a:gd name="T5" fmla="*/ 842 h 861"/>
                <a:gd name="T6" fmla="*/ 153 w 819"/>
                <a:gd name="T7" fmla="*/ 840 h 861"/>
                <a:gd name="T8" fmla="*/ 205 w 819"/>
                <a:gd name="T9" fmla="*/ 820 h 861"/>
                <a:gd name="T10" fmla="*/ 264 w 819"/>
                <a:gd name="T11" fmla="*/ 810 h 861"/>
                <a:gd name="T12" fmla="*/ 313 w 819"/>
                <a:gd name="T13" fmla="*/ 782 h 861"/>
                <a:gd name="T14" fmla="*/ 360 w 819"/>
                <a:gd name="T15" fmla="*/ 762 h 861"/>
                <a:gd name="T16" fmla="*/ 406 w 819"/>
                <a:gd name="T17" fmla="*/ 723 h 861"/>
                <a:gd name="T18" fmla="*/ 447 w 819"/>
                <a:gd name="T19" fmla="*/ 699 h 861"/>
                <a:gd name="T20" fmla="*/ 492 w 819"/>
                <a:gd name="T21" fmla="*/ 662 h 861"/>
                <a:gd name="T22" fmla="*/ 538 w 819"/>
                <a:gd name="T23" fmla="*/ 625 h 861"/>
                <a:gd name="T24" fmla="*/ 579 w 819"/>
                <a:gd name="T25" fmla="*/ 589 h 861"/>
                <a:gd name="T26" fmla="*/ 609 w 819"/>
                <a:gd name="T27" fmla="*/ 546 h 861"/>
                <a:gd name="T28" fmla="*/ 644 w 819"/>
                <a:gd name="T29" fmla="*/ 511 h 861"/>
                <a:gd name="T30" fmla="*/ 677 w 819"/>
                <a:gd name="T31" fmla="*/ 463 h 861"/>
                <a:gd name="T32" fmla="*/ 705 w 819"/>
                <a:gd name="T33" fmla="*/ 416 h 861"/>
                <a:gd name="T34" fmla="*/ 728 w 819"/>
                <a:gd name="T35" fmla="*/ 368 h 861"/>
                <a:gd name="T36" fmla="*/ 752 w 819"/>
                <a:gd name="T37" fmla="*/ 316 h 861"/>
                <a:gd name="T38" fmla="*/ 767 w 819"/>
                <a:gd name="T39" fmla="*/ 262 h 861"/>
                <a:gd name="T40" fmla="*/ 782 w 819"/>
                <a:gd name="T41" fmla="*/ 208 h 861"/>
                <a:gd name="T42" fmla="*/ 797 w 819"/>
                <a:gd name="T43" fmla="*/ 147 h 861"/>
                <a:gd name="T44" fmla="*/ 807 w 819"/>
                <a:gd name="T45" fmla="*/ 102 h 861"/>
                <a:gd name="T46" fmla="*/ 819 w 819"/>
                <a:gd name="T47" fmla="*/ 39 h 861"/>
                <a:gd name="T48" fmla="*/ 819 w 819"/>
                <a:gd name="T49" fmla="*/ 28 h 861"/>
                <a:gd name="T50" fmla="*/ 819 w 819"/>
                <a:gd name="T51" fmla="*/ 0 h 8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819" h="861">
                  <a:moveTo>
                    <a:pt x="0" y="861"/>
                  </a:moveTo>
                  <a:lnTo>
                    <a:pt x="51" y="855"/>
                  </a:lnTo>
                  <a:lnTo>
                    <a:pt x="101" y="842"/>
                  </a:lnTo>
                  <a:lnTo>
                    <a:pt x="153" y="840"/>
                  </a:lnTo>
                  <a:lnTo>
                    <a:pt x="205" y="820"/>
                  </a:lnTo>
                  <a:lnTo>
                    <a:pt x="264" y="810"/>
                  </a:lnTo>
                  <a:lnTo>
                    <a:pt x="313" y="782"/>
                  </a:lnTo>
                  <a:lnTo>
                    <a:pt x="360" y="762"/>
                  </a:lnTo>
                  <a:lnTo>
                    <a:pt x="406" y="723"/>
                  </a:lnTo>
                  <a:lnTo>
                    <a:pt x="447" y="699"/>
                  </a:lnTo>
                  <a:lnTo>
                    <a:pt x="492" y="662"/>
                  </a:lnTo>
                  <a:lnTo>
                    <a:pt x="538" y="625"/>
                  </a:lnTo>
                  <a:lnTo>
                    <a:pt x="579" y="589"/>
                  </a:lnTo>
                  <a:lnTo>
                    <a:pt x="609" y="546"/>
                  </a:lnTo>
                  <a:lnTo>
                    <a:pt x="644" y="511"/>
                  </a:lnTo>
                  <a:lnTo>
                    <a:pt x="677" y="463"/>
                  </a:lnTo>
                  <a:lnTo>
                    <a:pt x="705" y="416"/>
                  </a:lnTo>
                  <a:lnTo>
                    <a:pt x="728" y="368"/>
                  </a:lnTo>
                  <a:lnTo>
                    <a:pt x="752" y="316"/>
                  </a:lnTo>
                  <a:lnTo>
                    <a:pt x="767" y="262"/>
                  </a:lnTo>
                  <a:lnTo>
                    <a:pt x="782" y="208"/>
                  </a:lnTo>
                  <a:lnTo>
                    <a:pt x="797" y="147"/>
                  </a:lnTo>
                  <a:lnTo>
                    <a:pt x="807" y="102"/>
                  </a:lnTo>
                  <a:lnTo>
                    <a:pt x="819" y="39"/>
                  </a:lnTo>
                  <a:lnTo>
                    <a:pt x="819" y="28"/>
                  </a:lnTo>
                  <a:lnTo>
                    <a:pt x="819" y="0"/>
                  </a:lnTo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sk-SK"/>
            </a:p>
          </p:txBody>
        </p:sp>
        <p:sp>
          <p:nvSpPr>
            <p:cNvPr id="5152" name="Freeform 32"/>
            <p:cNvSpPr>
              <a:spLocks/>
            </p:cNvSpPr>
            <p:nvPr/>
          </p:nvSpPr>
          <p:spPr bwMode="auto">
            <a:xfrm>
              <a:off x="3121" y="1626"/>
              <a:ext cx="163" cy="163"/>
            </a:xfrm>
            <a:custGeom>
              <a:avLst/>
              <a:gdLst>
                <a:gd name="T0" fmla="*/ 0 w 653"/>
                <a:gd name="T1" fmla="*/ 0 h 655"/>
                <a:gd name="T2" fmla="*/ 18 w 653"/>
                <a:gd name="T3" fmla="*/ 45 h 655"/>
                <a:gd name="T4" fmla="*/ 30 w 653"/>
                <a:gd name="T5" fmla="*/ 91 h 655"/>
                <a:gd name="T6" fmla="*/ 41 w 653"/>
                <a:gd name="T7" fmla="*/ 140 h 655"/>
                <a:gd name="T8" fmla="*/ 54 w 653"/>
                <a:gd name="T9" fmla="*/ 185 h 655"/>
                <a:gd name="T10" fmla="*/ 66 w 653"/>
                <a:gd name="T11" fmla="*/ 235 h 655"/>
                <a:gd name="T12" fmla="*/ 102 w 653"/>
                <a:gd name="T13" fmla="*/ 281 h 655"/>
                <a:gd name="T14" fmla="*/ 120 w 653"/>
                <a:gd name="T15" fmla="*/ 324 h 655"/>
                <a:gd name="T16" fmla="*/ 150 w 653"/>
                <a:gd name="T17" fmla="*/ 360 h 655"/>
                <a:gd name="T18" fmla="*/ 175 w 653"/>
                <a:gd name="T19" fmla="*/ 400 h 655"/>
                <a:gd name="T20" fmla="*/ 211 w 653"/>
                <a:gd name="T21" fmla="*/ 439 h 655"/>
                <a:gd name="T22" fmla="*/ 249 w 653"/>
                <a:gd name="T23" fmla="*/ 474 h 655"/>
                <a:gd name="T24" fmla="*/ 285 w 653"/>
                <a:gd name="T25" fmla="*/ 507 h 655"/>
                <a:gd name="T26" fmla="*/ 328 w 653"/>
                <a:gd name="T27" fmla="*/ 532 h 655"/>
                <a:gd name="T28" fmla="*/ 374 w 653"/>
                <a:gd name="T29" fmla="*/ 553 h 655"/>
                <a:gd name="T30" fmla="*/ 412 w 653"/>
                <a:gd name="T31" fmla="*/ 581 h 655"/>
                <a:gd name="T32" fmla="*/ 460 w 653"/>
                <a:gd name="T33" fmla="*/ 606 h 655"/>
                <a:gd name="T34" fmla="*/ 508 w 653"/>
                <a:gd name="T35" fmla="*/ 618 h 655"/>
                <a:gd name="T36" fmla="*/ 551 w 653"/>
                <a:gd name="T37" fmla="*/ 629 h 655"/>
                <a:gd name="T38" fmla="*/ 597 w 653"/>
                <a:gd name="T39" fmla="*/ 638 h 655"/>
                <a:gd name="T40" fmla="*/ 653 w 653"/>
                <a:gd name="T41" fmla="*/ 655 h 6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653" h="655">
                  <a:moveTo>
                    <a:pt x="0" y="0"/>
                  </a:moveTo>
                  <a:lnTo>
                    <a:pt x="18" y="45"/>
                  </a:lnTo>
                  <a:lnTo>
                    <a:pt x="30" y="91"/>
                  </a:lnTo>
                  <a:lnTo>
                    <a:pt x="41" y="140"/>
                  </a:lnTo>
                  <a:lnTo>
                    <a:pt x="54" y="185"/>
                  </a:lnTo>
                  <a:lnTo>
                    <a:pt x="66" y="235"/>
                  </a:lnTo>
                  <a:lnTo>
                    <a:pt x="102" y="281"/>
                  </a:lnTo>
                  <a:lnTo>
                    <a:pt x="120" y="324"/>
                  </a:lnTo>
                  <a:lnTo>
                    <a:pt x="150" y="360"/>
                  </a:lnTo>
                  <a:lnTo>
                    <a:pt x="175" y="400"/>
                  </a:lnTo>
                  <a:lnTo>
                    <a:pt x="211" y="439"/>
                  </a:lnTo>
                  <a:lnTo>
                    <a:pt x="249" y="474"/>
                  </a:lnTo>
                  <a:lnTo>
                    <a:pt x="285" y="507"/>
                  </a:lnTo>
                  <a:lnTo>
                    <a:pt x="328" y="532"/>
                  </a:lnTo>
                  <a:lnTo>
                    <a:pt x="374" y="553"/>
                  </a:lnTo>
                  <a:lnTo>
                    <a:pt x="412" y="581"/>
                  </a:lnTo>
                  <a:lnTo>
                    <a:pt x="460" y="606"/>
                  </a:lnTo>
                  <a:lnTo>
                    <a:pt x="508" y="618"/>
                  </a:lnTo>
                  <a:lnTo>
                    <a:pt x="551" y="629"/>
                  </a:lnTo>
                  <a:lnTo>
                    <a:pt x="597" y="638"/>
                  </a:lnTo>
                  <a:lnTo>
                    <a:pt x="653" y="655"/>
                  </a:lnTo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sk-SK"/>
            </a:p>
          </p:txBody>
        </p:sp>
        <p:sp>
          <p:nvSpPr>
            <p:cNvPr id="5153" name="Freeform 33"/>
            <p:cNvSpPr>
              <a:spLocks/>
            </p:cNvSpPr>
            <p:nvPr/>
          </p:nvSpPr>
          <p:spPr bwMode="auto">
            <a:xfrm>
              <a:off x="3081" y="1617"/>
              <a:ext cx="207" cy="213"/>
            </a:xfrm>
            <a:custGeom>
              <a:avLst/>
              <a:gdLst>
                <a:gd name="T0" fmla="*/ 0 w 828"/>
                <a:gd name="T1" fmla="*/ 0 h 850"/>
                <a:gd name="T2" fmla="*/ 0 w 828"/>
                <a:gd name="T3" fmla="*/ 99 h 850"/>
                <a:gd name="T4" fmla="*/ 23 w 828"/>
                <a:gd name="T5" fmla="*/ 149 h 850"/>
                <a:gd name="T6" fmla="*/ 34 w 828"/>
                <a:gd name="T7" fmla="*/ 203 h 850"/>
                <a:gd name="T8" fmla="*/ 56 w 828"/>
                <a:gd name="T9" fmla="*/ 264 h 850"/>
                <a:gd name="T10" fmla="*/ 71 w 828"/>
                <a:gd name="T11" fmla="*/ 309 h 850"/>
                <a:gd name="T12" fmla="*/ 97 w 828"/>
                <a:gd name="T13" fmla="*/ 357 h 850"/>
                <a:gd name="T14" fmla="*/ 120 w 828"/>
                <a:gd name="T15" fmla="*/ 411 h 850"/>
                <a:gd name="T16" fmla="*/ 150 w 828"/>
                <a:gd name="T17" fmla="*/ 456 h 850"/>
                <a:gd name="T18" fmla="*/ 183 w 828"/>
                <a:gd name="T19" fmla="*/ 502 h 850"/>
                <a:gd name="T20" fmla="*/ 218 w 828"/>
                <a:gd name="T21" fmla="*/ 540 h 850"/>
                <a:gd name="T22" fmla="*/ 250 w 828"/>
                <a:gd name="T23" fmla="*/ 584 h 850"/>
                <a:gd name="T24" fmla="*/ 292 w 828"/>
                <a:gd name="T25" fmla="*/ 621 h 850"/>
                <a:gd name="T26" fmla="*/ 335 w 828"/>
                <a:gd name="T27" fmla="*/ 662 h 850"/>
                <a:gd name="T28" fmla="*/ 371 w 828"/>
                <a:gd name="T29" fmla="*/ 688 h 850"/>
                <a:gd name="T30" fmla="*/ 417 w 828"/>
                <a:gd name="T31" fmla="*/ 725 h 850"/>
                <a:gd name="T32" fmla="*/ 473 w 828"/>
                <a:gd name="T33" fmla="*/ 751 h 850"/>
                <a:gd name="T34" fmla="*/ 521 w 828"/>
                <a:gd name="T35" fmla="*/ 771 h 850"/>
                <a:gd name="T36" fmla="*/ 566 w 828"/>
                <a:gd name="T37" fmla="*/ 799 h 850"/>
                <a:gd name="T38" fmla="*/ 620 w 828"/>
                <a:gd name="T39" fmla="*/ 809 h 850"/>
                <a:gd name="T40" fmla="*/ 676 w 828"/>
                <a:gd name="T41" fmla="*/ 829 h 850"/>
                <a:gd name="T42" fmla="*/ 732 w 828"/>
                <a:gd name="T43" fmla="*/ 839 h 850"/>
                <a:gd name="T44" fmla="*/ 780 w 828"/>
                <a:gd name="T45" fmla="*/ 844 h 850"/>
                <a:gd name="T46" fmla="*/ 828 w 828"/>
                <a:gd name="T47" fmla="*/ 850 h 8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828" h="850">
                  <a:moveTo>
                    <a:pt x="0" y="0"/>
                  </a:moveTo>
                  <a:lnTo>
                    <a:pt x="0" y="99"/>
                  </a:lnTo>
                  <a:lnTo>
                    <a:pt x="23" y="149"/>
                  </a:lnTo>
                  <a:lnTo>
                    <a:pt x="34" y="203"/>
                  </a:lnTo>
                  <a:lnTo>
                    <a:pt x="56" y="264"/>
                  </a:lnTo>
                  <a:lnTo>
                    <a:pt x="71" y="309"/>
                  </a:lnTo>
                  <a:lnTo>
                    <a:pt x="97" y="357"/>
                  </a:lnTo>
                  <a:lnTo>
                    <a:pt x="120" y="411"/>
                  </a:lnTo>
                  <a:lnTo>
                    <a:pt x="150" y="456"/>
                  </a:lnTo>
                  <a:lnTo>
                    <a:pt x="183" y="502"/>
                  </a:lnTo>
                  <a:lnTo>
                    <a:pt x="218" y="540"/>
                  </a:lnTo>
                  <a:lnTo>
                    <a:pt x="250" y="584"/>
                  </a:lnTo>
                  <a:lnTo>
                    <a:pt x="292" y="621"/>
                  </a:lnTo>
                  <a:lnTo>
                    <a:pt x="335" y="662"/>
                  </a:lnTo>
                  <a:lnTo>
                    <a:pt x="371" y="688"/>
                  </a:lnTo>
                  <a:lnTo>
                    <a:pt x="417" y="725"/>
                  </a:lnTo>
                  <a:lnTo>
                    <a:pt x="473" y="751"/>
                  </a:lnTo>
                  <a:lnTo>
                    <a:pt x="521" y="771"/>
                  </a:lnTo>
                  <a:lnTo>
                    <a:pt x="566" y="799"/>
                  </a:lnTo>
                  <a:lnTo>
                    <a:pt x="620" y="809"/>
                  </a:lnTo>
                  <a:lnTo>
                    <a:pt x="676" y="829"/>
                  </a:lnTo>
                  <a:lnTo>
                    <a:pt x="732" y="839"/>
                  </a:lnTo>
                  <a:lnTo>
                    <a:pt x="780" y="844"/>
                  </a:lnTo>
                  <a:lnTo>
                    <a:pt x="828" y="850"/>
                  </a:lnTo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sk-SK"/>
            </a:p>
          </p:txBody>
        </p:sp>
        <p:sp>
          <p:nvSpPr>
            <p:cNvPr id="5154" name="Freeform 34"/>
            <p:cNvSpPr>
              <a:spLocks/>
            </p:cNvSpPr>
            <p:nvPr/>
          </p:nvSpPr>
          <p:spPr bwMode="auto">
            <a:xfrm>
              <a:off x="3337" y="1480"/>
              <a:ext cx="96" cy="87"/>
            </a:xfrm>
            <a:custGeom>
              <a:avLst/>
              <a:gdLst>
                <a:gd name="T0" fmla="*/ 0 w 385"/>
                <a:gd name="T1" fmla="*/ 284 h 345"/>
                <a:gd name="T2" fmla="*/ 385 w 385"/>
                <a:gd name="T3" fmla="*/ 0 h 345"/>
                <a:gd name="T4" fmla="*/ 5 w 385"/>
                <a:gd name="T5" fmla="*/ 345 h 345"/>
                <a:gd name="T6" fmla="*/ 0 w 385"/>
                <a:gd name="T7" fmla="*/ 284 h 3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5" h="345">
                  <a:moveTo>
                    <a:pt x="0" y="284"/>
                  </a:moveTo>
                  <a:lnTo>
                    <a:pt x="385" y="0"/>
                  </a:lnTo>
                  <a:lnTo>
                    <a:pt x="5" y="345"/>
                  </a:lnTo>
                  <a:lnTo>
                    <a:pt x="0" y="284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5155" name="Freeform 35"/>
            <p:cNvSpPr>
              <a:spLocks/>
            </p:cNvSpPr>
            <p:nvPr/>
          </p:nvSpPr>
          <p:spPr bwMode="auto">
            <a:xfrm>
              <a:off x="3338" y="1480"/>
              <a:ext cx="95" cy="89"/>
            </a:xfrm>
            <a:custGeom>
              <a:avLst/>
              <a:gdLst>
                <a:gd name="T0" fmla="*/ 88 w 380"/>
                <a:gd name="T1" fmla="*/ 355 h 355"/>
                <a:gd name="T2" fmla="*/ 380 w 380"/>
                <a:gd name="T3" fmla="*/ 0 h 355"/>
                <a:gd name="T4" fmla="*/ 0 w 380"/>
                <a:gd name="T5" fmla="*/ 355 h 355"/>
                <a:gd name="T6" fmla="*/ 88 w 380"/>
                <a:gd name="T7" fmla="*/ 355 h 3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0" h="355">
                  <a:moveTo>
                    <a:pt x="88" y="355"/>
                  </a:moveTo>
                  <a:lnTo>
                    <a:pt x="380" y="0"/>
                  </a:lnTo>
                  <a:lnTo>
                    <a:pt x="0" y="355"/>
                  </a:lnTo>
                  <a:lnTo>
                    <a:pt x="88" y="355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5156" name="Rectangle 36"/>
            <p:cNvSpPr>
              <a:spLocks noChangeArrowheads="1"/>
            </p:cNvSpPr>
            <p:nvPr/>
          </p:nvSpPr>
          <p:spPr bwMode="auto">
            <a:xfrm>
              <a:off x="3246" y="1009"/>
              <a:ext cx="121" cy="20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GB" altLang="sk-SK" sz="2100">
                  <a:solidFill>
                    <a:srgbClr val="000000"/>
                  </a:solidFill>
                </a:rPr>
                <a:t>N</a:t>
              </a:r>
              <a:endParaRPr lang="en-GB" altLang="sk-SK"/>
            </a:p>
          </p:txBody>
        </p:sp>
        <p:sp>
          <p:nvSpPr>
            <p:cNvPr id="5157" name="Rectangle 37"/>
            <p:cNvSpPr>
              <a:spLocks noChangeArrowheads="1"/>
            </p:cNvSpPr>
            <p:nvPr/>
          </p:nvSpPr>
          <p:spPr bwMode="auto">
            <a:xfrm>
              <a:off x="3250" y="2017"/>
              <a:ext cx="93" cy="20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GB" altLang="sk-SK" sz="2100">
                  <a:solidFill>
                    <a:srgbClr val="000000"/>
                  </a:solidFill>
                </a:rPr>
                <a:t>S</a:t>
              </a:r>
              <a:endParaRPr lang="en-GB" altLang="sk-SK"/>
            </a:p>
          </p:txBody>
        </p:sp>
        <p:sp>
          <p:nvSpPr>
            <p:cNvPr id="5158" name="Rectangle 38"/>
            <p:cNvSpPr>
              <a:spLocks noChangeArrowheads="1"/>
            </p:cNvSpPr>
            <p:nvPr/>
          </p:nvSpPr>
          <p:spPr bwMode="auto">
            <a:xfrm>
              <a:off x="2736" y="1531"/>
              <a:ext cx="159" cy="20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GB" altLang="sk-SK" sz="2100">
                  <a:solidFill>
                    <a:srgbClr val="000000"/>
                  </a:solidFill>
                </a:rPr>
                <a:t>W</a:t>
              </a:r>
              <a:endParaRPr lang="en-GB" altLang="sk-SK"/>
            </a:p>
          </p:txBody>
        </p:sp>
        <p:sp>
          <p:nvSpPr>
            <p:cNvPr id="5159" name="Rectangle 39"/>
            <p:cNvSpPr>
              <a:spLocks noChangeArrowheads="1"/>
            </p:cNvSpPr>
            <p:nvPr/>
          </p:nvSpPr>
          <p:spPr bwMode="auto">
            <a:xfrm>
              <a:off x="3731" y="1505"/>
              <a:ext cx="103" cy="20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GB" altLang="sk-SK" sz="2100">
                  <a:solidFill>
                    <a:srgbClr val="000000"/>
                  </a:solidFill>
                </a:rPr>
                <a:t>E</a:t>
              </a:r>
              <a:endParaRPr lang="en-GB" altLang="sk-SK"/>
            </a:p>
          </p:txBody>
        </p:sp>
      </p:grp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k-SK" altLang="sk-SK" dirty="0"/>
              <a:t>Navrhované nové typy</a:t>
            </a:r>
            <a:endParaRPr lang="en-GB" altLang="sk-SK" dirty="0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altLang="sk-SK" dirty="0"/>
              <a:t>Cork</a:t>
            </a:r>
          </a:p>
          <a:p>
            <a:r>
              <a:rPr lang="en-GB" altLang="sk-SK" dirty="0"/>
              <a:t>Limerick</a:t>
            </a:r>
          </a:p>
          <a:p>
            <a:r>
              <a:rPr lang="en-GB" altLang="sk-SK" dirty="0"/>
              <a:t>Kilkenny</a:t>
            </a:r>
          </a:p>
          <a:p>
            <a:r>
              <a:rPr lang="en-GB" altLang="sk-SK" dirty="0"/>
              <a:t>Galway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k-SK" altLang="sk-SK" dirty="0"/>
              <a:t>Príjmy v roku</a:t>
            </a:r>
            <a:r>
              <a:rPr lang="en-GB" altLang="sk-SK" dirty="0"/>
              <a:t> </a:t>
            </a:r>
            <a:r>
              <a:rPr lang="sk-SK" altLang="sk-SK" dirty="0"/>
              <a:t>2023</a:t>
            </a:r>
            <a:endParaRPr lang="en-GB" altLang="sk-SK" dirty="0"/>
          </a:p>
        </p:txBody>
      </p:sp>
      <p:graphicFrame>
        <p:nvGraphicFramePr>
          <p:cNvPr id="2" name="Object 4"/>
          <p:cNvGraphicFramePr>
            <a:graphicFrameLocks noGrp="1" noChangeAspect="1"/>
          </p:cNvGraphicFramePr>
          <p:nvPr>
            <p:ph type="chart" idx="1"/>
            <p:extLst>
              <p:ext uri="{D42A27DB-BD31-4B8C-83A1-F6EECF244321}">
                <p14:modId xmlns:p14="http://schemas.microsoft.com/office/powerpoint/2010/main" val="2982803396"/>
              </p:ext>
            </p:extLst>
          </p:nvPr>
        </p:nvGraphicFramePr>
        <p:xfrm>
          <a:off x="736600" y="2032000"/>
          <a:ext cx="7670800" cy="401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k-SK" altLang="sk-SK" dirty="0"/>
              <a:t>Výbehové modely</a:t>
            </a:r>
            <a:endParaRPr lang="en-GB" altLang="sk-SK" dirty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altLang="sk-SK" dirty="0"/>
              <a:t>Tipperary</a:t>
            </a:r>
          </a:p>
          <a:p>
            <a:r>
              <a:rPr lang="en-GB" altLang="sk-SK" dirty="0"/>
              <a:t>Clonmel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altLang="sk-SK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altLang="sk-SK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Designs\Blends.pot</Template>
  <TotalTime>349</TotalTime>
  <Words>34</Words>
  <Application>Microsoft Office PowerPoint</Application>
  <PresentationFormat>Prezentácia na obrazovke (4:3)</PresentationFormat>
  <Paragraphs>18</Paragraphs>
  <Slides>5</Slides>
  <Notes>0</Notes>
  <HiddenSlides>0</HiddenSlides>
  <MMClips>0</MMClips>
  <ScaleCrop>false</ScaleCrop>
  <HeadingPairs>
    <vt:vector size="8" baseType="variant">
      <vt:variant>
        <vt:lpstr>Použité písma</vt:lpstr>
      </vt:variant>
      <vt:variant>
        <vt:i4>3</vt:i4>
      </vt:variant>
      <vt:variant>
        <vt:lpstr>Motív</vt:lpstr>
      </vt:variant>
      <vt:variant>
        <vt:i4>1</vt:i4>
      </vt:variant>
      <vt:variant>
        <vt:lpstr>Vložené servery OLE</vt:lpstr>
      </vt:variant>
      <vt:variant>
        <vt:i4>1</vt:i4>
      </vt:variant>
      <vt:variant>
        <vt:lpstr>Nadpisy snímok</vt:lpstr>
      </vt:variant>
      <vt:variant>
        <vt:i4>5</vt:i4>
      </vt:variant>
    </vt:vector>
  </HeadingPairs>
  <TitlesOfParts>
    <vt:vector size="10" baseType="lpstr">
      <vt:lpstr>Arial</vt:lpstr>
      <vt:lpstr>Calibri</vt:lpstr>
      <vt:lpstr>Times New Roman</vt:lpstr>
      <vt:lpstr>Default Design</vt:lpstr>
      <vt:lpstr>Photo Editor Photo</vt:lpstr>
      <vt:lpstr>Luxusné limuzíny</vt:lpstr>
      <vt:lpstr>Luxusná flotila</vt:lpstr>
      <vt:lpstr>Navrhované nové typy</vt:lpstr>
      <vt:lpstr>Príjmy v roku 2023</vt:lpstr>
      <vt:lpstr>Výbehové modely</vt:lpstr>
    </vt:vector>
  </TitlesOfParts>
  <Company>ECDL Foundation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Luxury Limos</dc:title>
  <dc:creator>Gabriela Mitrova,LVT,SPSE Presov</dc:creator>
  <cp:lastModifiedBy>Gabriela Mitrova</cp:lastModifiedBy>
  <cp:revision>15</cp:revision>
  <dcterms:created xsi:type="dcterms:W3CDTF">2003-06-23T13:23:47Z</dcterms:created>
  <dcterms:modified xsi:type="dcterms:W3CDTF">2023-02-25T16:44:29Z</dcterms:modified>
</cp:coreProperties>
</file>